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32" r:id="rId3"/>
    <p:sldId id="327" r:id="rId4"/>
    <p:sldId id="328" r:id="rId5"/>
    <p:sldId id="329" r:id="rId6"/>
    <p:sldId id="330" r:id="rId7"/>
    <p:sldId id="637" r:id="rId8"/>
    <p:sldId id="331" r:id="rId9"/>
    <p:sldId id="334" r:id="rId10"/>
    <p:sldId id="464" r:id="rId11"/>
    <p:sldId id="465" r:id="rId12"/>
    <p:sldId id="335" r:id="rId13"/>
    <p:sldId id="337" r:id="rId14"/>
    <p:sldId id="338" r:id="rId15"/>
    <p:sldId id="467" r:id="rId16"/>
    <p:sldId id="339" r:id="rId17"/>
    <p:sldId id="351" r:id="rId18"/>
    <p:sldId id="352" r:id="rId19"/>
    <p:sldId id="340" r:id="rId20"/>
    <p:sldId id="341" r:id="rId21"/>
    <p:sldId id="343" r:id="rId22"/>
    <p:sldId id="344" r:id="rId23"/>
    <p:sldId id="353" r:id="rId24"/>
    <p:sldId id="355" r:id="rId25"/>
    <p:sldId id="345" r:id="rId26"/>
    <p:sldId id="468" r:id="rId27"/>
    <p:sldId id="638" r:id="rId28"/>
    <p:sldId id="359" r:id="rId29"/>
    <p:sldId id="358" r:id="rId30"/>
    <p:sldId id="360" r:id="rId31"/>
    <p:sldId id="591" r:id="rId32"/>
    <p:sldId id="592" r:id="rId33"/>
    <p:sldId id="639" r:id="rId34"/>
    <p:sldId id="593" r:id="rId35"/>
    <p:sldId id="594" r:id="rId36"/>
    <p:sldId id="595" r:id="rId37"/>
    <p:sldId id="596" r:id="rId38"/>
    <p:sldId id="640" r:id="rId39"/>
    <p:sldId id="641" r:id="rId40"/>
    <p:sldId id="642" r:id="rId41"/>
    <p:sldId id="643" r:id="rId42"/>
    <p:sldId id="644" r:id="rId43"/>
    <p:sldId id="597" r:id="rId44"/>
    <p:sldId id="598" r:id="rId45"/>
    <p:sldId id="599" r:id="rId46"/>
    <p:sldId id="600" r:id="rId47"/>
    <p:sldId id="601" r:id="rId48"/>
    <p:sldId id="602" r:id="rId49"/>
    <p:sldId id="367" r:id="rId50"/>
    <p:sldId id="369" r:id="rId51"/>
    <p:sldId id="370" r:id="rId52"/>
    <p:sldId id="371" r:id="rId53"/>
    <p:sldId id="470" r:id="rId54"/>
    <p:sldId id="471" r:id="rId55"/>
    <p:sldId id="472" r:id="rId56"/>
    <p:sldId id="473" r:id="rId57"/>
    <p:sldId id="645" r:id="rId58"/>
    <p:sldId id="474" r:id="rId59"/>
    <p:sldId id="475" r:id="rId60"/>
    <p:sldId id="477" r:id="rId61"/>
    <p:sldId id="511" r:id="rId62"/>
    <p:sldId id="512" r:id="rId63"/>
    <p:sldId id="606" r:id="rId64"/>
    <p:sldId id="478" r:id="rId65"/>
    <p:sldId id="480" r:id="rId66"/>
    <p:sldId id="513" r:id="rId67"/>
    <p:sldId id="481" r:id="rId68"/>
    <p:sldId id="482" r:id="rId69"/>
    <p:sldId id="484" r:id="rId70"/>
    <p:sldId id="485" r:id="rId71"/>
    <p:sldId id="486" r:id="rId72"/>
    <p:sldId id="489" r:id="rId73"/>
    <p:sldId id="646" r:id="rId74"/>
    <p:sldId id="490" r:id="rId75"/>
    <p:sldId id="491" r:id="rId76"/>
    <p:sldId id="493" r:id="rId77"/>
    <p:sldId id="647" r:id="rId78"/>
    <p:sldId id="515" r:id="rId79"/>
    <p:sldId id="516" r:id="rId80"/>
    <p:sldId id="609" r:id="rId81"/>
    <p:sldId id="517" r:id="rId82"/>
    <p:sldId id="518" r:id="rId83"/>
    <p:sldId id="610" r:id="rId84"/>
    <p:sldId id="494" r:id="rId85"/>
    <p:sldId id="520" r:id="rId86"/>
    <p:sldId id="495" r:id="rId87"/>
    <p:sldId id="648" r:id="rId88"/>
    <p:sldId id="497" r:id="rId89"/>
    <p:sldId id="508" r:id="rId90"/>
    <p:sldId id="521" r:id="rId91"/>
    <p:sldId id="509" r:id="rId92"/>
    <p:sldId id="510" r:id="rId93"/>
    <p:sldId id="523" r:id="rId94"/>
    <p:sldId id="524" r:id="rId95"/>
    <p:sldId id="649" r:id="rId96"/>
    <p:sldId id="372" r:id="rId97"/>
    <p:sldId id="373" r:id="rId98"/>
    <p:sldId id="374" r:id="rId99"/>
    <p:sldId id="375" r:id="rId100"/>
    <p:sldId id="376" r:id="rId101"/>
    <p:sldId id="379" r:id="rId102"/>
    <p:sldId id="525" r:id="rId103"/>
    <p:sldId id="611" r:id="rId104"/>
    <p:sldId id="612" r:id="rId105"/>
    <p:sldId id="380" r:id="rId106"/>
    <p:sldId id="650" r:id="rId107"/>
    <p:sldId id="382" r:id="rId108"/>
    <p:sldId id="528" r:id="rId109"/>
    <p:sldId id="383" r:id="rId110"/>
    <p:sldId id="384" r:id="rId111"/>
    <p:sldId id="386" r:id="rId112"/>
    <p:sldId id="387" r:id="rId113"/>
    <p:sldId id="388" r:id="rId114"/>
    <p:sldId id="389" r:id="rId115"/>
    <p:sldId id="391" r:id="rId116"/>
    <p:sldId id="651" r:id="rId117"/>
    <p:sldId id="392" r:id="rId118"/>
    <p:sldId id="393" r:id="rId119"/>
    <p:sldId id="396" r:id="rId120"/>
    <p:sldId id="397" r:id="rId121"/>
    <p:sldId id="652" r:id="rId122"/>
    <p:sldId id="615" r:id="rId123"/>
    <p:sldId id="653" r:id="rId124"/>
    <p:sldId id="398" r:id="rId125"/>
    <p:sldId id="531" r:id="rId126"/>
    <p:sldId id="532" r:id="rId127"/>
    <p:sldId id="616" r:id="rId128"/>
    <p:sldId id="533" r:id="rId129"/>
    <p:sldId id="536" r:id="rId130"/>
    <p:sldId id="622" r:id="rId131"/>
    <p:sldId id="537" r:id="rId132"/>
    <p:sldId id="623" r:id="rId133"/>
    <p:sldId id="538" r:id="rId134"/>
    <p:sldId id="541" r:id="rId135"/>
    <p:sldId id="654" r:id="rId136"/>
    <p:sldId id="655" r:id="rId137"/>
    <p:sldId id="656" r:id="rId138"/>
    <p:sldId id="545" r:id="rId139"/>
    <p:sldId id="625" r:id="rId140"/>
    <p:sldId id="628" r:id="rId141"/>
    <p:sldId id="629" r:id="rId142"/>
    <p:sldId id="630" r:id="rId143"/>
    <p:sldId id="626" r:id="rId144"/>
    <p:sldId id="657" r:id="rId145"/>
    <p:sldId id="658" r:id="rId146"/>
    <p:sldId id="659" r:id="rId147"/>
    <p:sldId id="660" r:id="rId148"/>
    <p:sldId id="661" r:id="rId149"/>
    <p:sldId id="662" r:id="rId150"/>
    <p:sldId id="547" r:id="rId151"/>
    <p:sldId id="663" r:id="rId152"/>
    <p:sldId id="664" r:id="rId153"/>
    <p:sldId id="412" r:id="rId154"/>
    <p:sldId id="413" r:id="rId155"/>
    <p:sldId id="665" r:id="rId156"/>
    <p:sldId id="548" r:id="rId157"/>
    <p:sldId id="666" r:id="rId15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4825" autoAdjust="0"/>
  </p:normalViewPr>
  <p:slideViewPr>
    <p:cSldViewPr>
      <p:cViewPr varScale="1">
        <p:scale>
          <a:sx n="87" d="100"/>
          <a:sy n="87" d="100"/>
        </p:scale>
        <p:origin x="155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image" Target="../media/image172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image" Target="../media/image184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CFAEA-109B-4082-B49E-4E26562B813D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1C7238-FBFD-4426-8FE6-40AC1D0B2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48400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C03E8-4ABC-432F-82BB-D04C86F3C11D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88778-C9DB-4EC0-AD7C-66ABFFEA28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40798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DBCFE2-82EC-44E3-A87F-006620F66372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655A9CC-7F20-4BE1-8AF8-56ABACC618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38" r:id="rId2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Microsoft_Word_97_-_2003___21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.doc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0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3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oleObject" Target="../embeddings/Microsoft_Word_97_-_2003___15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1.doc"/><Relationship Id="rId12" Type="http://schemas.openxmlformats.org/officeDocument/2006/relationships/oleObject" Target="../embeddings/oleObject1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151.bin"/><Relationship Id="rId11" Type="http://schemas.openxmlformats.org/officeDocument/2006/relationships/image" Target="../media/image15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5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56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oleObject" Target="../embeddings/Microsoft_Word_97_-_2003___15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4.doc"/><Relationship Id="rId12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154.bin"/><Relationship Id="rId11" Type="http://schemas.openxmlformats.org/officeDocument/2006/relationships/image" Target="../media/image15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5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159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13" Type="http://schemas.openxmlformats.org/officeDocument/2006/relationships/oleObject" Target="../embeddings/Microsoft_Word_97_-_2003___159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7.doc"/><Relationship Id="rId12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157.bin"/><Relationship Id="rId11" Type="http://schemas.openxmlformats.org/officeDocument/2006/relationships/image" Target="../media/image16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58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58.bin"/><Relationship Id="rId14" Type="http://schemas.openxmlformats.org/officeDocument/2006/relationships/image" Target="../media/image162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oleObject" Target="../embeddings/Microsoft_Word_97_-_2003___162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0.doc"/><Relationship Id="rId12" Type="http://schemas.openxmlformats.org/officeDocument/2006/relationships/oleObject" Target="../embeddings/oleObject1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16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6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61.bin"/><Relationship Id="rId14" Type="http://schemas.openxmlformats.org/officeDocument/2006/relationships/image" Target="../media/image165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13" Type="http://schemas.openxmlformats.org/officeDocument/2006/relationships/oleObject" Target="../embeddings/Microsoft_Word_97_-_2003___165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3.doc"/><Relationship Id="rId12" Type="http://schemas.openxmlformats.org/officeDocument/2006/relationships/oleObject" Target="../embeddings/oleObject1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63.bin"/><Relationship Id="rId11" Type="http://schemas.openxmlformats.org/officeDocument/2006/relationships/image" Target="../media/image16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6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64.bin"/><Relationship Id="rId14" Type="http://schemas.openxmlformats.org/officeDocument/2006/relationships/image" Target="../media/image168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69.emf"/><Relationship Id="rId5" Type="http://schemas.openxmlformats.org/officeDocument/2006/relationships/oleObject" Target="../embeddings/Microsoft_Word_97_-_2003___166.doc"/><Relationship Id="rId4" Type="http://schemas.openxmlformats.org/officeDocument/2006/relationships/oleObject" Target="../embeddings/oleObject166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70.emf"/><Relationship Id="rId5" Type="http://schemas.openxmlformats.org/officeDocument/2006/relationships/oleObject" Target="../embeddings/Microsoft_Word_97_-_2003___167.doc"/><Relationship Id="rId4" Type="http://schemas.openxmlformats.org/officeDocument/2006/relationships/oleObject" Target="../embeddings/oleObject167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71.emf"/><Relationship Id="rId5" Type="http://schemas.openxmlformats.org/officeDocument/2006/relationships/oleObject" Target="../embeddings/Microsoft_Word_97_-_2003___168.doc"/><Relationship Id="rId4" Type="http://schemas.openxmlformats.org/officeDocument/2006/relationships/oleObject" Target="../embeddings/oleObject168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72.emf"/><Relationship Id="rId11" Type="http://schemas.openxmlformats.org/officeDocument/2006/relationships/image" Target="../media/image173.emf"/><Relationship Id="rId5" Type="http://schemas.openxmlformats.org/officeDocument/2006/relationships/oleObject" Target="../embeddings/Microsoft_Word_97_-_2003___169.doc"/><Relationship Id="rId10" Type="http://schemas.openxmlformats.org/officeDocument/2006/relationships/oleObject" Target="../embeddings/Microsoft_Word_97_-_2003___170.doc"/><Relationship Id="rId4" Type="http://schemas.openxmlformats.org/officeDocument/2006/relationships/oleObject" Target="../embeddings/oleObject169.bin"/><Relationship Id="rId9" Type="http://schemas.openxmlformats.org/officeDocument/2006/relationships/oleObject" Target="../embeddings/oleObject170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74.emf"/><Relationship Id="rId5" Type="http://schemas.openxmlformats.org/officeDocument/2006/relationships/oleObject" Target="../embeddings/Microsoft_Word_97_-_2003___171.doc"/><Relationship Id="rId4" Type="http://schemas.openxmlformats.org/officeDocument/2006/relationships/oleObject" Target="../embeddings/oleObject17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Microsoft_Word_97_-_2003___24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.doc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6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75.emf"/><Relationship Id="rId5" Type="http://schemas.openxmlformats.org/officeDocument/2006/relationships/oleObject" Target="../embeddings/Microsoft_Word_97_-_2003___172.doc"/><Relationship Id="rId4" Type="http://schemas.openxmlformats.org/officeDocument/2006/relationships/oleObject" Target="../embeddings/oleObject172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oleObject173.bin"/><Relationship Id="rId11" Type="http://schemas.openxmlformats.org/officeDocument/2006/relationships/image" Target="../media/image177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74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74.bin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oleObject17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79.emf"/><Relationship Id="rId5" Type="http://schemas.openxmlformats.org/officeDocument/2006/relationships/oleObject" Target="../embeddings/Microsoft_Word_97_-_2003___176.doc"/><Relationship Id="rId4" Type="http://schemas.openxmlformats.org/officeDocument/2006/relationships/oleObject" Target="../embeddings/oleObject176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80.emf"/><Relationship Id="rId5" Type="http://schemas.openxmlformats.org/officeDocument/2006/relationships/oleObject" Target="../embeddings/Microsoft_Word_97_-_2003___177.doc"/><Relationship Id="rId4" Type="http://schemas.openxmlformats.org/officeDocument/2006/relationships/oleObject" Target="../embeddings/oleObject177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oleObject17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oleObject17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83.emf"/><Relationship Id="rId5" Type="http://schemas.openxmlformats.org/officeDocument/2006/relationships/oleObject" Target="../embeddings/Microsoft_Word_97_-_2003___180.doc"/><Relationship Id="rId4" Type="http://schemas.openxmlformats.org/officeDocument/2006/relationships/oleObject" Target="../embeddings/oleObject180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13" Type="http://schemas.openxmlformats.org/officeDocument/2006/relationships/oleObject" Target="../embeddings/Microsoft_Word_97_-_2003___18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1.doc"/><Relationship Id="rId12" Type="http://schemas.openxmlformats.org/officeDocument/2006/relationships/oleObject" Target="../embeddings/oleObject1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oleObject181.bin"/><Relationship Id="rId11" Type="http://schemas.openxmlformats.org/officeDocument/2006/relationships/image" Target="../media/image185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82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82.bin"/><Relationship Id="rId14" Type="http://schemas.openxmlformats.org/officeDocument/2006/relationships/image" Target="../media/image186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87.emf"/><Relationship Id="rId5" Type="http://schemas.openxmlformats.org/officeDocument/2006/relationships/oleObject" Target="../embeddings/Microsoft_Word_97_-_2003___184.doc"/><Relationship Id="rId4" Type="http://schemas.openxmlformats.org/officeDocument/2006/relationships/oleObject" Target="../embeddings/oleObject18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emf"/><Relationship Id="rId5" Type="http://schemas.openxmlformats.org/officeDocument/2006/relationships/oleObject" Target="../embeddings/Microsoft_Word_97_-_2003___25.doc"/><Relationship Id="rId4" Type="http://schemas.openxmlformats.org/officeDocument/2006/relationships/oleObject" Target="../embeddings/oleObject25.bin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oleObject18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oleObject18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oleObject18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oleObject18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oleObject18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oleObject19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oleObject19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oleObject19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oleObject19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6" Type="http://schemas.openxmlformats.org/officeDocument/2006/relationships/oleObject" Target="../embeddings/oleObject19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8.emf"/><Relationship Id="rId5" Type="http://schemas.openxmlformats.org/officeDocument/2006/relationships/oleObject" Target="../embeddings/Microsoft_Word_97_-_2003___26.doc"/><Relationship Id="rId4" Type="http://schemas.openxmlformats.org/officeDocument/2006/relationships/oleObject" Target="../embeddings/oleObject26.bin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6" Type="http://schemas.openxmlformats.org/officeDocument/2006/relationships/oleObject" Target="../embeddings/oleObject19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6" Type="http://schemas.openxmlformats.org/officeDocument/2006/relationships/oleObject" Target="../embeddings/oleObject19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6" Type="http://schemas.openxmlformats.org/officeDocument/2006/relationships/oleObject" Target="../embeddings/oleObject19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6" Type="http://schemas.openxmlformats.org/officeDocument/2006/relationships/oleObject" Target="../embeddings/oleObject19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6" Type="http://schemas.openxmlformats.org/officeDocument/2006/relationships/oleObject" Target="../embeddings/oleObject19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Relationship Id="rId6" Type="http://schemas.openxmlformats.org/officeDocument/2006/relationships/oleObject" Target="../embeddings/oleObject20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6" Type="http://schemas.openxmlformats.org/officeDocument/2006/relationships/oleObject" Target="../embeddings/oleObject20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oleObject20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6" Type="http://schemas.openxmlformats.org/officeDocument/2006/relationships/image" Target="../media/image206.emf"/><Relationship Id="rId5" Type="http://schemas.openxmlformats.org/officeDocument/2006/relationships/oleObject" Target="../embeddings/Microsoft_Word_97_-_2003___203.doc"/><Relationship Id="rId4" Type="http://schemas.openxmlformats.org/officeDocument/2006/relationships/oleObject" Target="../embeddings/oleObject203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Relationship Id="rId6" Type="http://schemas.openxmlformats.org/officeDocument/2006/relationships/oleObject" Target="../embeddings/oleObject20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oleObject20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oleObject20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6" Type="http://schemas.openxmlformats.org/officeDocument/2006/relationships/oleObject" Target="../embeddings/oleObject20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211.emf"/><Relationship Id="rId5" Type="http://schemas.openxmlformats.org/officeDocument/2006/relationships/oleObject" Target="../embeddings/Microsoft_Word_97_-_2003___208.doc"/><Relationship Id="rId4" Type="http://schemas.openxmlformats.org/officeDocument/2006/relationships/oleObject" Target="../embeddings/oleObject208.bin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6" Type="http://schemas.openxmlformats.org/officeDocument/2006/relationships/oleObject" Target="../embeddings/oleObject20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6" Type="http://schemas.openxmlformats.org/officeDocument/2006/relationships/oleObject" Target="../embeddings/oleObject21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6" Type="http://schemas.openxmlformats.org/officeDocument/2006/relationships/oleObject" Target="../embeddings/oleObject211.bin"/><Relationship Id="rId11" Type="http://schemas.openxmlformats.org/officeDocument/2006/relationships/image" Target="../media/image215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212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212.bin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3.vml"/><Relationship Id="rId6" Type="http://schemas.openxmlformats.org/officeDocument/2006/relationships/oleObject" Target="../embeddings/oleObject21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217.emf"/><Relationship Id="rId5" Type="http://schemas.openxmlformats.org/officeDocument/2006/relationships/oleObject" Target="../embeddings/Microsoft_Word_97_-_2003___214.doc"/><Relationship Id="rId4" Type="http://schemas.openxmlformats.org/officeDocument/2006/relationships/oleObject" Target="../embeddings/oleObject214.bin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emf"/><Relationship Id="rId13" Type="http://schemas.openxmlformats.org/officeDocument/2006/relationships/oleObject" Target="../embeddings/Microsoft_Word_97_-_2003___217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5.doc"/><Relationship Id="rId12" Type="http://schemas.openxmlformats.org/officeDocument/2006/relationships/oleObject" Target="../embeddings/oleObject2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5.vml"/><Relationship Id="rId6" Type="http://schemas.openxmlformats.org/officeDocument/2006/relationships/oleObject" Target="../embeddings/oleObject215.bin"/><Relationship Id="rId11" Type="http://schemas.openxmlformats.org/officeDocument/2006/relationships/image" Target="../media/image219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216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216.bin"/><Relationship Id="rId14" Type="http://schemas.openxmlformats.org/officeDocument/2006/relationships/image" Target="../media/image22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0.emf"/><Relationship Id="rId11" Type="http://schemas.openxmlformats.org/officeDocument/2006/relationships/image" Target="../media/image31.emf"/><Relationship Id="rId5" Type="http://schemas.openxmlformats.org/officeDocument/2006/relationships/oleObject" Target="../embeddings/Microsoft_Word_97_-_2003___28.doc"/><Relationship Id="rId10" Type="http://schemas.openxmlformats.org/officeDocument/2006/relationships/oleObject" Target="../embeddings/Microsoft_Word_97_-_2003___29.doc"/><Relationship Id="rId4" Type="http://schemas.openxmlformats.org/officeDocument/2006/relationships/oleObject" Target="../embeddings/oleObject28.bin"/><Relationship Id="rId9" Type="http://schemas.openxmlformats.org/officeDocument/2006/relationships/oleObject" Target="../embeddings/oleObject29.bin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6.vml"/><Relationship Id="rId6" Type="http://schemas.openxmlformats.org/officeDocument/2006/relationships/image" Target="../media/image221.emf"/><Relationship Id="rId5" Type="http://schemas.openxmlformats.org/officeDocument/2006/relationships/oleObject" Target="../embeddings/Microsoft_Word_97_-_2003___218.doc"/><Relationship Id="rId4" Type="http://schemas.openxmlformats.org/officeDocument/2006/relationships/oleObject" Target="../embeddings/oleObject218.bin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223.emf"/><Relationship Id="rId5" Type="http://schemas.openxmlformats.org/officeDocument/2006/relationships/oleObject" Target="../embeddings/Microsoft_Word_97_-_2003___219.doc"/><Relationship Id="rId4" Type="http://schemas.openxmlformats.org/officeDocument/2006/relationships/oleObject" Target="../embeddings/oleObject219.bin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224.emf"/><Relationship Id="rId5" Type="http://schemas.openxmlformats.org/officeDocument/2006/relationships/oleObject" Target="../embeddings/Microsoft_Word_97_-_2003___220.doc"/><Relationship Id="rId4" Type="http://schemas.openxmlformats.org/officeDocument/2006/relationships/oleObject" Target="../embeddings/oleObject220.bin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225.emf"/><Relationship Id="rId5" Type="http://schemas.openxmlformats.org/officeDocument/2006/relationships/oleObject" Target="../embeddings/Microsoft_Word_97_-_2003___221.doc"/><Relationship Id="rId4" Type="http://schemas.openxmlformats.org/officeDocument/2006/relationships/oleObject" Target="../embeddings/oleObject221.bin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226.emf"/><Relationship Id="rId5" Type="http://schemas.openxmlformats.org/officeDocument/2006/relationships/oleObject" Target="../embeddings/Microsoft_Word_97_-_2003___222.doc"/><Relationship Id="rId4" Type="http://schemas.openxmlformats.org/officeDocument/2006/relationships/oleObject" Target="../embeddings/oleObject222.bin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27.emf"/><Relationship Id="rId5" Type="http://schemas.openxmlformats.org/officeDocument/2006/relationships/oleObject" Target="../embeddings/Microsoft_Word_97_-_2003___223.doc"/><Relationship Id="rId4" Type="http://schemas.openxmlformats.org/officeDocument/2006/relationships/oleObject" Target="../embeddings/oleObject223.bin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228.emf"/><Relationship Id="rId5" Type="http://schemas.openxmlformats.org/officeDocument/2006/relationships/oleObject" Target="../embeddings/Microsoft_Word_97_-_2003___224.doc"/><Relationship Id="rId4" Type="http://schemas.openxmlformats.org/officeDocument/2006/relationships/oleObject" Target="../embeddings/oleObject224.bin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229.emf"/><Relationship Id="rId5" Type="http://schemas.openxmlformats.org/officeDocument/2006/relationships/oleObject" Target="../embeddings/Microsoft_Word_97_-_2003___225.doc"/><Relationship Id="rId4" Type="http://schemas.openxmlformats.org/officeDocument/2006/relationships/oleObject" Target="../embeddings/oleObject22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2.emf"/><Relationship Id="rId5" Type="http://schemas.openxmlformats.org/officeDocument/2006/relationships/oleObject" Target="../embeddings/Microsoft_Word_97_-_2003___30.doc"/><Relationship Id="rId4" Type="http://schemas.openxmlformats.org/officeDocument/2006/relationships/oleObject" Target="../embeddings/oleObject3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35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3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3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6.emf"/><Relationship Id="rId5" Type="http://schemas.openxmlformats.org/officeDocument/2006/relationships/oleObject" Target="../embeddings/Microsoft_Word_97_-_2003___34.doc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7.emf"/><Relationship Id="rId5" Type="http://schemas.openxmlformats.org/officeDocument/2006/relationships/oleObject" Target="../embeddings/Microsoft_Word_97_-_2003___35.doc"/><Relationship Id="rId4" Type="http://schemas.openxmlformats.org/officeDocument/2006/relationships/oleObject" Target="../embeddings/oleObject3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8.emf"/><Relationship Id="rId11" Type="http://schemas.openxmlformats.org/officeDocument/2006/relationships/image" Target="../media/image39.emf"/><Relationship Id="rId5" Type="http://schemas.openxmlformats.org/officeDocument/2006/relationships/oleObject" Target="../embeddings/Microsoft_Word_97_-_2003___36.doc"/><Relationship Id="rId10" Type="http://schemas.openxmlformats.org/officeDocument/2006/relationships/oleObject" Target="../embeddings/Microsoft_Word_97_-_2003___37.doc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3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0.emf"/><Relationship Id="rId5" Type="http://schemas.openxmlformats.org/officeDocument/2006/relationships/oleObject" Target="../embeddings/Microsoft_Word_97_-_2003___38.doc"/><Relationship Id="rId4" Type="http://schemas.openxmlformats.org/officeDocument/2006/relationships/oleObject" Target="../embeddings/oleObject3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2.emf"/><Relationship Id="rId11" Type="http://schemas.openxmlformats.org/officeDocument/2006/relationships/image" Target="../media/image43.emf"/><Relationship Id="rId5" Type="http://schemas.openxmlformats.org/officeDocument/2006/relationships/oleObject" Target="../embeddings/Microsoft_Word_97_-_2003___40.doc"/><Relationship Id="rId10" Type="http://schemas.openxmlformats.org/officeDocument/2006/relationships/oleObject" Target="../embeddings/Microsoft_Word_97_-_2003___41.doc"/><Relationship Id="rId4" Type="http://schemas.openxmlformats.org/officeDocument/2006/relationships/oleObject" Target="../embeddings/oleObject40.bin"/><Relationship Id="rId9" Type="http://schemas.openxmlformats.org/officeDocument/2006/relationships/oleObject" Target="../embeddings/oleObject4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4.emf"/><Relationship Id="rId5" Type="http://schemas.openxmlformats.org/officeDocument/2006/relationships/oleObject" Target="../embeddings/Microsoft_Word_97_-_2003___42.doc"/><Relationship Id="rId4" Type="http://schemas.openxmlformats.org/officeDocument/2006/relationships/oleObject" Target="../embeddings/oleObject4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5.emf"/><Relationship Id="rId11" Type="http://schemas.openxmlformats.org/officeDocument/2006/relationships/image" Target="../media/image46.emf"/><Relationship Id="rId5" Type="http://schemas.openxmlformats.org/officeDocument/2006/relationships/oleObject" Target="../embeddings/Microsoft_Word_97_-_2003___43.doc"/><Relationship Id="rId10" Type="http://schemas.openxmlformats.org/officeDocument/2006/relationships/oleObject" Target="../embeddings/Microsoft_Word_97_-_2003___44.doc"/><Relationship Id="rId4" Type="http://schemas.openxmlformats.org/officeDocument/2006/relationships/oleObject" Target="../embeddings/oleObject43.bin"/><Relationship Id="rId9" Type="http://schemas.openxmlformats.org/officeDocument/2006/relationships/oleObject" Target="../embeddings/oleObject4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50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48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48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Microsoft_Word_97_-_2003___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.doc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2.emf"/><Relationship Id="rId5" Type="http://schemas.openxmlformats.org/officeDocument/2006/relationships/oleObject" Target="../embeddings/Microsoft_Word_97_-_2003___50.doc"/><Relationship Id="rId4" Type="http://schemas.openxmlformats.org/officeDocument/2006/relationships/oleObject" Target="../embeddings/oleObject5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3.emf"/><Relationship Id="rId5" Type="http://schemas.openxmlformats.org/officeDocument/2006/relationships/oleObject" Target="../embeddings/Microsoft_Word_97_-_2003___51.doc"/><Relationship Id="rId4" Type="http://schemas.openxmlformats.org/officeDocument/2006/relationships/oleObject" Target="../embeddings/oleObject5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4.emf"/><Relationship Id="rId5" Type="http://schemas.openxmlformats.org/officeDocument/2006/relationships/oleObject" Target="../embeddings/Microsoft_Word_97_-_2003___52.doc"/><Relationship Id="rId4" Type="http://schemas.openxmlformats.org/officeDocument/2006/relationships/oleObject" Target="../embeddings/oleObject5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5.emf"/><Relationship Id="rId11" Type="http://schemas.openxmlformats.org/officeDocument/2006/relationships/image" Target="../media/image56.emf"/><Relationship Id="rId5" Type="http://schemas.openxmlformats.org/officeDocument/2006/relationships/oleObject" Target="../embeddings/Microsoft_Word_97_-_2003___53.doc"/><Relationship Id="rId10" Type="http://schemas.openxmlformats.org/officeDocument/2006/relationships/oleObject" Target="../embeddings/Microsoft_Word_97_-_2003___54.doc"/><Relationship Id="rId4" Type="http://schemas.openxmlformats.org/officeDocument/2006/relationships/oleObject" Target="../embeddings/oleObject53.bin"/><Relationship Id="rId9" Type="http://schemas.openxmlformats.org/officeDocument/2006/relationships/oleObject" Target="../embeddings/oleObject5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7.emf"/><Relationship Id="rId5" Type="http://schemas.openxmlformats.org/officeDocument/2006/relationships/oleObject" Target="../embeddings/Microsoft_Word_97_-_2003___55.doc"/><Relationship Id="rId4" Type="http://schemas.openxmlformats.org/officeDocument/2006/relationships/oleObject" Target="../embeddings/oleObject55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9.emf"/><Relationship Id="rId11" Type="http://schemas.openxmlformats.org/officeDocument/2006/relationships/image" Target="../media/image60.emf"/><Relationship Id="rId5" Type="http://schemas.openxmlformats.org/officeDocument/2006/relationships/oleObject" Target="../embeddings/Microsoft_Word_97_-_2003___57.doc"/><Relationship Id="rId10" Type="http://schemas.openxmlformats.org/officeDocument/2006/relationships/oleObject" Target="../embeddings/Microsoft_Word_97_-_2003___58.doc"/><Relationship Id="rId4" Type="http://schemas.openxmlformats.org/officeDocument/2006/relationships/oleObject" Target="../embeddings/oleObject57.bin"/><Relationship Id="rId9" Type="http://schemas.openxmlformats.org/officeDocument/2006/relationships/oleObject" Target="../embeddings/oleObject5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1.emf"/><Relationship Id="rId5" Type="http://schemas.openxmlformats.org/officeDocument/2006/relationships/oleObject" Target="../embeddings/Microsoft_Word_97_-_2003___59.doc"/><Relationship Id="rId4" Type="http://schemas.openxmlformats.org/officeDocument/2006/relationships/oleObject" Target="../embeddings/oleObject5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2.emf"/><Relationship Id="rId11" Type="http://schemas.openxmlformats.org/officeDocument/2006/relationships/image" Target="../media/image63.emf"/><Relationship Id="rId5" Type="http://schemas.openxmlformats.org/officeDocument/2006/relationships/oleObject" Target="../embeddings/Microsoft_Word_97_-_2003___60.doc"/><Relationship Id="rId10" Type="http://schemas.openxmlformats.org/officeDocument/2006/relationships/oleObject" Target="../embeddings/Microsoft_Word_97_-_2003___61.doc"/><Relationship Id="rId4" Type="http://schemas.openxmlformats.org/officeDocument/2006/relationships/oleObject" Target="../embeddings/oleObject60.bin"/><Relationship Id="rId9" Type="http://schemas.openxmlformats.org/officeDocument/2006/relationships/oleObject" Target="../embeddings/oleObject6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Microsoft_Word_97_-_2003___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.doc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66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64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6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8.emf"/><Relationship Id="rId5" Type="http://schemas.openxmlformats.org/officeDocument/2006/relationships/oleObject" Target="../embeddings/Microsoft_Word_97_-_2003___66.doc"/><Relationship Id="rId4" Type="http://schemas.openxmlformats.org/officeDocument/2006/relationships/oleObject" Target="../embeddings/oleObject66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9.emf"/><Relationship Id="rId5" Type="http://schemas.openxmlformats.org/officeDocument/2006/relationships/oleObject" Target="../embeddings/Microsoft_Word_97_-_2003___67.doc"/><Relationship Id="rId4" Type="http://schemas.openxmlformats.org/officeDocument/2006/relationships/oleObject" Target="../embeddings/oleObject67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70.emf"/><Relationship Id="rId11" Type="http://schemas.openxmlformats.org/officeDocument/2006/relationships/image" Target="../media/image71.emf"/><Relationship Id="rId5" Type="http://schemas.openxmlformats.org/officeDocument/2006/relationships/oleObject" Target="../embeddings/Microsoft_Word_97_-_2003___68.doc"/><Relationship Id="rId10" Type="http://schemas.openxmlformats.org/officeDocument/2006/relationships/oleObject" Target="../embeddings/Microsoft_Word_97_-_2003___69.doc"/><Relationship Id="rId4" Type="http://schemas.openxmlformats.org/officeDocument/2006/relationships/oleObject" Target="../embeddings/oleObject68.bin"/><Relationship Id="rId9" Type="http://schemas.openxmlformats.org/officeDocument/2006/relationships/oleObject" Target="../embeddings/oleObject6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2.emf"/><Relationship Id="rId5" Type="http://schemas.openxmlformats.org/officeDocument/2006/relationships/oleObject" Target="../embeddings/Microsoft_Word_97_-_2003___70.doc"/><Relationship Id="rId4" Type="http://schemas.openxmlformats.org/officeDocument/2006/relationships/oleObject" Target="../embeddings/oleObject70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7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4.emf"/><Relationship Id="rId11" Type="http://schemas.openxmlformats.org/officeDocument/2006/relationships/image" Target="../media/image75.emf"/><Relationship Id="rId5" Type="http://schemas.openxmlformats.org/officeDocument/2006/relationships/oleObject" Target="../embeddings/Microsoft_Word_97_-_2003___72.doc"/><Relationship Id="rId10" Type="http://schemas.openxmlformats.org/officeDocument/2006/relationships/oleObject" Target="../embeddings/Microsoft_Word_97_-_2003___73.doc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6.emf"/><Relationship Id="rId5" Type="http://schemas.openxmlformats.org/officeDocument/2006/relationships/oleObject" Target="../embeddings/Microsoft_Word_97_-_2003___74.doc"/><Relationship Id="rId4" Type="http://schemas.openxmlformats.org/officeDocument/2006/relationships/oleObject" Target="../embeddings/oleObject7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Microsoft_Word_97_-_2003___9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.doc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0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7.emf"/><Relationship Id="rId5" Type="http://schemas.openxmlformats.org/officeDocument/2006/relationships/oleObject" Target="../embeddings/Microsoft_Word_97_-_2003___75.doc"/><Relationship Id="rId4" Type="http://schemas.openxmlformats.org/officeDocument/2006/relationships/oleObject" Target="../embeddings/oleObject75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7.doc"/><Relationship Id="rId3" Type="http://schemas.openxmlformats.org/officeDocument/2006/relationships/slide" Target="slide1.xml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78.emf"/><Relationship Id="rId5" Type="http://schemas.openxmlformats.org/officeDocument/2006/relationships/oleObject" Target="../embeddings/Microsoft_Word_97_-_2003___76.doc"/><Relationship Id="rId4" Type="http://schemas.openxmlformats.org/officeDocument/2006/relationships/oleObject" Target="../embeddings/oleObject76.bin"/><Relationship Id="rId9" Type="http://schemas.openxmlformats.org/officeDocument/2006/relationships/image" Target="../media/image79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9.doc"/><Relationship Id="rId3" Type="http://schemas.openxmlformats.org/officeDocument/2006/relationships/slide" Target="slide1.xml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80.emf"/><Relationship Id="rId5" Type="http://schemas.openxmlformats.org/officeDocument/2006/relationships/oleObject" Target="../embeddings/Microsoft_Word_97_-_2003___78.doc"/><Relationship Id="rId4" Type="http://schemas.openxmlformats.org/officeDocument/2006/relationships/oleObject" Target="../embeddings/oleObject78.bin"/><Relationship Id="rId9" Type="http://schemas.openxmlformats.org/officeDocument/2006/relationships/image" Target="../media/image8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5" Type="http://schemas.openxmlformats.org/officeDocument/2006/relationships/slide" Target="slide54.xml"/><Relationship Id="rId4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oleObject" Target="../embeddings/Microsoft_Word_97_-_2003___82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0.doc"/><Relationship Id="rId12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8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84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oleObject" Target="../embeddings/Microsoft_Word_97_-_2003___85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3.doc"/><Relationship Id="rId12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8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8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8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7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88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oleObject" Target="../embeddings/Microsoft_Word_97_-_2003___91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9.doc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9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0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93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oleObject" Target="../embeddings/Microsoft_Word_97_-_2003___94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2.doc"/><Relationship Id="rId12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9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9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Microsoft_Word_97_-_2003___12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.doc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oleObject" Target="../embeddings/Microsoft_Word_97_-_2003___97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5.doc"/><Relationship Id="rId12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9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6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9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oleObject" Target="../embeddings/Microsoft_Word_97_-_2003___100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8.doc"/><Relationship Id="rId12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0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02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01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0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0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0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06.emf"/><Relationship Id="rId5" Type="http://schemas.openxmlformats.org/officeDocument/2006/relationships/oleObject" Target="../embeddings/Microsoft_Word_97_-_2003___104.doc"/><Relationship Id="rId4" Type="http://schemas.openxmlformats.org/officeDocument/2006/relationships/oleObject" Target="../embeddings/oleObject104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07.emf"/><Relationship Id="rId5" Type="http://schemas.openxmlformats.org/officeDocument/2006/relationships/oleObject" Target="../embeddings/Microsoft_Word_97_-_2003___105.doc"/><Relationship Id="rId4" Type="http://schemas.openxmlformats.org/officeDocument/2006/relationships/oleObject" Target="../embeddings/oleObject105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0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09.emf"/><Relationship Id="rId11" Type="http://schemas.openxmlformats.org/officeDocument/2006/relationships/image" Target="../media/image110.emf"/><Relationship Id="rId5" Type="http://schemas.openxmlformats.org/officeDocument/2006/relationships/oleObject" Target="../embeddings/Microsoft_Word_97_-_2003___107.doc"/><Relationship Id="rId10" Type="http://schemas.openxmlformats.org/officeDocument/2006/relationships/oleObject" Target="../embeddings/Microsoft_Word_97_-_2003___108.doc"/><Relationship Id="rId4" Type="http://schemas.openxmlformats.org/officeDocument/2006/relationships/oleObject" Target="../embeddings/oleObject107.bin"/><Relationship Id="rId9" Type="http://schemas.openxmlformats.org/officeDocument/2006/relationships/oleObject" Target="../embeddings/oleObject108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11.emf"/><Relationship Id="rId5" Type="http://schemas.openxmlformats.org/officeDocument/2006/relationships/oleObject" Target="../embeddings/Microsoft_Word_97_-_2003___109.doc"/><Relationship Id="rId4" Type="http://schemas.openxmlformats.org/officeDocument/2006/relationships/oleObject" Target="../embeddings/oleObject109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13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11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1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11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15.emf"/><Relationship Id="rId5" Type="http://schemas.openxmlformats.org/officeDocument/2006/relationships/oleObject" Target="../embeddings/Microsoft_Word_97_-_2003___113.doc"/><Relationship Id="rId4" Type="http://schemas.openxmlformats.org/officeDocument/2006/relationships/oleObject" Target="../embeddings/oleObject113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16.emf"/><Relationship Id="rId11" Type="http://schemas.openxmlformats.org/officeDocument/2006/relationships/image" Target="../media/image117.emf"/><Relationship Id="rId5" Type="http://schemas.openxmlformats.org/officeDocument/2006/relationships/oleObject" Target="../embeddings/Microsoft_Word_97_-_2003___114.doc"/><Relationship Id="rId10" Type="http://schemas.openxmlformats.org/officeDocument/2006/relationships/oleObject" Target="../embeddings/Microsoft_Word_97_-_2003___115.doc"/><Relationship Id="rId4" Type="http://schemas.openxmlformats.org/officeDocument/2006/relationships/oleObject" Target="../embeddings/oleObject114.bin"/><Relationship Id="rId9" Type="http://schemas.openxmlformats.org/officeDocument/2006/relationships/oleObject" Target="../embeddings/oleObject115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11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19.emf"/><Relationship Id="rId5" Type="http://schemas.openxmlformats.org/officeDocument/2006/relationships/oleObject" Target="../embeddings/Microsoft_Word_97_-_2003___117.doc"/><Relationship Id="rId4" Type="http://schemas.openxmlformats.org/officeDocument/2006/relationships/oleObject" Target="../embeddings/oleObject117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11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21.emf"/><Relationship Id="rId11" Type="http://schemas.openxmlformats.org/officeDocument/2006/relationships/image" Target="../media/image122.emf"/><Relationship Id="rId5" Type="http://schemas.openxmlformats.org/officeDocument/2006/relationships/oleObject" Target="../embeddings/Microsoft_Word_97_-_2003___119.doc"/><Relationship Id="rId10" Type="http://schemas.openxmlformats.org/officeDocument/2006/relationships/oleObject" Target="../embeddings/Microsoft_Word_97_-_2003___120.doc"/><Relationship Id="rId4" Type="http://schemas.openxmlformats.org/officeDocument/2006/relationships/oleObject" Target="../embeddings/oleObject119.bin"/><Relationship Id="rId9" Type="http://schemas.openxmlformats.org/officeDocument/2006/relationships/oleObject" Target="../embeddings/oleObject120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2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12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12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26.emf"/><Relationship Id="rId11" Type="http://schemas.openxmlformats.org/officeDocument/2006/relationships/image" Target="../media/image127.emf"/><Relationship Id="rId5" Type="http://schemas.openxmlformats.org/officeDocument/2006/relationships/oleObject" Target="../embeddings/Microsoft_Word_97_-_2003___124.doc"/><Relationship Id="rId10" Type="http://schemas.openxmlformats.org/officeDocument/2006/relationships/oleObject" Target="../embeddings/Microsoft_Word_97_-_2003___125.doc"/><Relationship Id="rId4" Type="http://schemas.openxmlformats.org/officeDocument/2006/relationships/oleObject" Target="../embeddings/oleObject124.bin"/><Relationship Id="rId9" Type="http://schemas.openxmlformats.org/officeDocument/2006/relationships/oleObject" Target="../embeddings/oleObject12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12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2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131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29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29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32.emf"/><Relationship Id="rId5" Type="http://schemas.openxmlformats.org/officeDocument/2006/relationships/oleObject" Target="../embeddings/Microsoft_Word_97_-_2003___130.doc"/><Relationship Id="rId4" Type="http://schemas.openxmlformats.org/officeDocument/2006/relationships/oleObject" Target="../embeddings/oleObject130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13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13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13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13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37.emf"/><Relationship Id="rId5" Type="http://schemas.openxmlformats.org/officeDocument/2006/relationships/oleObject" Target="../embeddings/Microsoft_Word_97_-_2003___135.doc"/><Relationship Id="rId4" Type="http://schemas.openxmlformats.org/officeDocument/2006/relationships/oleObject" Target="../embeddings/oleObject13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Microsoft_Word_97_-_2003___18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.doc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0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39.emf"/><Relationship Id="rId5" Type="http://schemas.openxmlformats.org/officeDocument/2006/relationships/oleObject" Target="../embeddings/Microsoft_Word_97_-_2003___136.doc"/><Relationship Id="rId4" Type="http://schemas.openxmlformats.org/officeDocument/2006/relationships/oleObject" Target="../embeddings/oleObject136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40.emf"/><Relationship Id="rId5" Type="http://schemas.openxmlformats.org/officeDocument/2006/relationships/oleObject" Target="../embeddings/Microsoft_Word_97_-_2003___137.doc"/><Relationship Id="rId4" Type="http://schemas.openxmlformats.org/officeDocument/2006/relationships/oleObject" Target="../embeddings/oleObject137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41.emf"/><Relationship Id="rId5" Type="http://schemas.openxmlformats.org/officeDocument/2006/relationships/oleObject" Target="../embeddings/Microsoft_Word_97_-_2003___138.doc"/><Relationship Id="rId4" Type="http://schemas.openxmlformats.org/officeDocument/2006/relationships/oleObject" Target="../embeddings/oleObject138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42.emf"/><Relationship Id="rId5" Type="http://schemas.openxmlformats.org/officeDocument/2006/relationships/oleObject" Target="../embeddings/Microsoft_Word_97_-_2003___139.doc"/><Relationship Id="rId4" Type="http://schemas.openxmlformats.org/officeDocument/2006/relationships/oleObject" Target="../embeddings/oleObject139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43.emf"/><Relationship Id="rId5" Type="http://schemas.openxmlformats.org/officeDocument/2006/relationships/oleObject" Target="../embeddings/Microsoft_Word_97_-_2003___140.doc"/><Relationship Id="rId4" Type="http://schemas.openxmlformats.org/officeDocument/2006/relationships/oleObject" Target="../embeddings/oleObject140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44.emf"/><Relationship Id="rId5" Type="http://schemas.openxmlformats.org/officeDocument/2006/relationships/oleObject" Target="../embeddings/Microsoft_Word_97_-_2003___141.doc"/><Relationship Id="rId4" Type="http://schemas.openxmlformats.org/officeDocument/2006/relationships/oleObject" Target="../embeddings/oleObject141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7.xml"/><Relationship Id="rId5" Type="http://schemas.openxmlformats.org/officeDocument/2006/relationships/slide" Target="slide97.xml"/><Relationship Id="rId4" Type="http://schemas.openxmlformats.org/officeDocument/2006/relationships/slide" Target="slide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oleObject" Target="../embeddings/Microsoft_Word_97_-_2003___144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2.doc"/><Relationship Id="rId12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142.bin"/><Relationship Id="rId11" Type="http://schemas.openxmlformats.org/officeDocument/2006/relationships/image" Target="../media/image14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3.bin"/><Relationship Id="rId14" Type="http://schemas.openxmlformats.org/officeDocument/2006/relationships/image" Target="../media/image147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oleObject" Target="../embeddings/Microsoft_Word_97_-_2003___147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5.doc"/><Relationship Id="rId12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14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6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6.bin"/><Relationship Id="rId14" Type="http://schemas.openxmlformats.org/officeDocument/2006/relationships/image" Target="../media/image150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13" Type="http://schemas.openxmlformats.org/officeDocument/2006/relationships/oleObject" Target="../embeddings/Microsoft_Word_97_-_2003___150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8.doc"/><Relationship Id="rId12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15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9.bin"/><Relationship Id="rId14" Type="http://schemas.openxmlformats.org/officeDocument/2006/relationships/image" Target="../media/image1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7963" y="3308350"/>
            <a:ext cx="64103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5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讲</a:t>
            </a: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　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﹑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基本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初等函数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的图像与性质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　</a:t>
            </a:r>
            <a:endParaRPr lang="zh-CN" altLang="en-US" sz="2400" b="1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函数与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3" action="ppaction://hlinksldjump"/>
              </a:rPr>
              <a:t>方程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﹑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函数模型及其应用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导数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4" action="ppaction://hlinksldjump"/>
              </a:rPr>
              <a:t>及其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应用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3103563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专题二　函数与导数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81075" y="1020763"/>
          <a:ext cx="7065963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Document" r:id="rId7" imgW="7276783" imgH="2902030" progId="Word.Document.8">
                  <p:embed/>
                </p:oleObj>
              </mc:Choice>
              <mc:Fallback>
                <p:oleObj name="Document" r:id="rId7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1020763"/>
                        <a:ext cx="7065963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23900" y="2343150"/>
          <a:ext cx="7108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Document" r:id="rId10" imgW="7461096" imgH="1181189" progId="Word.Document.8">
                  <p:embed/>
                </p:oleObj>
              </mc:Choice>
              <mc:Fallback>
                <p:oleObj name="Document" r:id="rId10" imgW="7461096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343150"/>
                        <a:ext cx="710882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3613" y="2903538"/>
          <a:ext cx="7348537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Document" r:id="rId13" imgW="7757006" imgH="3962616" progId="Word.Document.8">
                  <p:embed/>
                </p:oleObj>
              </mc:Choice>
              <mc:Fallback>
                <p:oleObj name="Document" r:id="rId13" imgW="7757006" imgH="396261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903538"/>
                        <a:ext cx="7348537" cy="374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052513"/>
          <a:ext cx="7032625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9" name="Document" r:id="rId7" imgW="7291542" imgH="1971768" progId="Word.Document.8">
                  <p:embed/>
                </p:oleObj>
              </mc:Choice>
              <mc:Fallback>
                <p:oleObj name="Document" r:id="rId7" imgW="7291542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52513"/>
                        <a:ext cx="7032625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2781300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0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81300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3573463"/>
          <a:ext cx="72294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1" name="Document" r:id="rId13" imgW="7445257" imgH="2773507" progId="Word.Document.8">
                  <p:embed/>
                </p:oleObj>
              </mc:Choice>
              <mc:Fallback>
                <p:oleObj name="Document" r:id="rId13" imgW="7445257" imgH="277350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73463"/>
                        <a:ext cx="7229475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330325"/>
          <a:ext cx="7151688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3" name="Document" r:id="rId7" imgW="7550373" imgH="2374977" progId="Word.Document.8">
                  <p:embed/>
                </p:oleObj>
              </mc:Choice>
              <mc:Fallback>
                <p:oleObj name="Document" r:id="rId7" imgW="755037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330325"/>
                        <a:ext cx="7151688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2349500"/>
          <a:ext cx="46053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4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349500"/>
                        <a:ext cx="4605337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857250" y="2814638"/>
          <a:ext cx="7383463" cy="355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5" name="Document" r:id="rId13" imgW="7793004" imgH="3751291" progId="Word.Document.8">
                  <p:embed/>
                </p:oleObj>
              </mc:Choice>
              <mc:Fallback>
                <p:oleObj name="Document" r:id="rId13" imgW="7793004" imgH="37512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2814638"/>
                        <a:ext cx="7383463" cy="355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235075"/>
          <a:ext cx="7383463" cy="326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7" name="Document" r:id="rId7" imgW="7798044" imgH="3457524" progId="Word.Document.8">
                  <p:embed/>
                </p:oleObj>
              </mc:Choice>
              <mc:Fallback>
                <p:oleObj name="Document" r:id="rId7" imgW="779804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235075"/>
                        <a:ext cx="7383463" cy="326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39813" y="2354263"/>
          <a:ext cx="46069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8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354263"/>
                        <a:ext cx="46069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28700" y="3154363"/>
          <a:ext cx="7361238" cy="581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9" name="Document" r:id="rId13" imgW="7773925" imgH="6142109" progId="Word.Document.8">
                  <p:embed/>
                </p:oleObj>
              </mc:Choice>
              <mc:Fallback>
                <p:oleObj name="Document" r:id="rId13" imgW="7773925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154363"/>
                        <a:ext cx="7361238" cy="581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125538"/>
          <a:ext cx="73914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1" name="Document" r:id="rId7" imgW="7798044" imgH="3457524" progId="Word.Document.8">
                  <p:embed/>
                </p:oleObj>
              </mc:Choice>
              <mc:Fallback>
                <p:oleObj name="Document" r:id="rId7" imgW="779804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3914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50913" y="2743200"/>
          <a:ext cx="460533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2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2743200"/>
                        <a:ext cx="460533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2988" y="3475038"/>
          <a:ext cx="7348537" cy="581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3" name="Document" r:id="rId13" imgW="7764565" imgH="6142109" progId="Word.Document.8">
                  <p:embed/>
                </p:oleObj>
              </mc:Choice>
              <mc:Fallback>
                <p:oleObj name="Document" r:id="rId13" imgW="7764565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475038"/>
                        <a:ext cx="7348537" cy="581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89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231900"/>
          <a:ext cx="73914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5" name="Document" r:id="rId7" imgW="7798044" imgH="3457524" progId="Word.Document.8">
                  <p:embed/>
                </p:oleObj>
              </mc:Choice>
              <mc:Fallback>
                <p:oleObj name="Document" r:id="rId7" imgW="779804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31900"/>
                        <a:ext cx="73914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4575" y="2565400"/>
          <a:ext cx="46164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6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565400"/>
                        <a:ext cx="46164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862013" y="3305175"/>
          <a:ext cx="7753350" cy="614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7" name="Document" r:id="rId13" imgW="7754846" imgH="6142109" progId="Word.Document.8">
                  <p:embed/>
                </p:oleObj>
              </mc:Choice>
              <mc:Fallback>
                <p:oleObj name="Document" r:id="rId13" imgW="7754846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3305175"/>
                        <a:ext cx="7753350" cy="614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971550" y="1703388"/>
          <a:ext cx="7383463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2" name="Document" r:id="rId5" imgW="7769063" imgH="3457318" progId="Word.Document.8">
                  <p:embed/>
                </p:oleObj>
              </mc:Choice>
              <mc:Fallback>
                <p:oleObj name="Document" r:id="rId5" imgW="7769063" imgH="345731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03388"/>
                        <a:ext cx="7383463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920750" y="1557338"/>
          <a:ext cx="7291388" cy="370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5" name="Document" r:id="rId5" imgW="7769063" imgH="3778786" progId="Word.Document.8">
                  <p:embed/>
                </p:oleObj>
              </mc:Choice>
              <mc:Fallback>
                <p:oleObj name="Document" r:id="rId5" imgW="7769063" imgH="377878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1557338"/>
                        <a:ext cx="7291388" cy="370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36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77913"/>
          <a:ext cx="7512050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1" name="Document" r:id="rId5" imgW="7835123" imgH="5759419" progId="Word.Document.8">
                  <p:embed/>
                </p:oleObj>
              </mc:Choice>
              <mc:Fallback>
                <p:oleObj name="Document" r:id="rId5" imgW="783512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77913"/>
                        <a:ext cx="7512050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46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51908" name="Object 9"/>
          <p:cNvGraphicFramePr>
            <a:graphicFrameLocks noChangeAspect="1"/>
          </p:cNvGraphicFramePr>
          <p:nvPr/>
        </p:nvGraphicFramePr>
        <p:xfrm>
          <a:off x="946150" y="1435100"/>
          <a:ext cx="7554913" cy="69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8" name="Document" r:id="rId5" imgW="7592492" imgH="6951768" progId="Word.Document.8">
                  <p:embed/>
                </p:oleObj>
              </mc:Choice>
              <mc:Fallback>
                <p:oleObj name="Document" r:id="rId5" imgW="7592492" imgH="695176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1435100"/>
                        <a:ext cx="7554913" cy="691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7100" y="4195763"/>
          <a:ext cx="7173913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9" name="Document" r:id="rId10" imgW="7663049" imgH="1498716" progId="Word.Document.8">
                  <p:embed/>
                </p:oleObj>
              </mc:Choice>
              <mc:Fallback>
                <p:oleObj name="Document" r:id="rId10" imgW="7663049" imgH="149871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4195763"/>
                        <a:ext cx="7173913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57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8388" y="2060575"/>
          <a:ext cx="7642225" cy="598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9" name="Document" r:id="rId5" imgW="8067315" imgH="6323193" progId="Word.Document.8">
                  <p:embed/>
                </p:oleObj>
              </mc:Choice>
              <mc:Fallback>
                <p:oleObj name="Document" r:id="rId5" imgW="8067315" imgH="632319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2060575"/>
                        <a:ext cx="7642225" cy="598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69975" y="836613"/>
          <a:ext cx="7173913" cy="360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Document" r:id="rId7" imgW="7483775" imgH="3368602" progId="Word.Document.8">
                  <p:embed/>
                </p:oleObj>
              </mc:Choice>
              <mc:Fallback>
                <p:oleObj name="Document" r:id="rId7" imgW="7483775" imgH="336860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836613"/>
                        <a:ext cx="7173913" cy="360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636838"/>
          <a:ext cx="666273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Document" r:id="rId10" imgW="7111909" imgH="789139" progId="Word.Document.8">
                  <p:embed/>
                </p:oleObj>
              </mc:Choice>
              <mc:Fallback>
                <p:oleObj name="Document" r:id="rId10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36838"/>
                        <a:ext cx="666273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93775" y="3925888"/>
          <a:ext cx="7196138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Document" r:id="rId13" imgW="7324301" imgH="2757667" progId="Word.Document.8">
                  <p:embed/>
                </p:oleObj>
              </mc:Choice>
              <mc:Fallback>
                <p:oleObj name="Document" r:id="rId13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3925888"/>
                        <a:ext cx="7196138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2024063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3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2024063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3259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2926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77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221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83970" name="Object 7"/>
          <p:cNvGraphicFramePr>
            <a:graphicFrameLocks noChangeAspect="1"/>
          </p:cNvGraphicFramePr>
          <p:nvPr/>
        </p:nvGraphicFramePr>
        <p:xfrm>
          <a:off x="1093788" y="1557338"/>
          <a:ext cx="7532687" cy="686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0" name="Document" r:id="rId7" imgW="7659089" imgH="6985249" progId="Word.Document.8">
                  <p:embed/>
                </p:oleObj>
              </mc:Choice>
              <mc:Fallback>
                <p:oleObj name="Document" r:id="rId7" imgW="7659089" imgH="6985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1557338"/>
                        <a:ext cx="7532687" cy="686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009650" y="4475163"/>
          <a:ext cx="66452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1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4475163"/>
                        <a:ext cx="6645275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7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87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163"/>
            <a:ext cx="61595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5063" y="2276475"/>
          <a:ext cx="7054850" cy="550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1" name="Document" r:id="rId7" imgW="7351660" imgH="5745379" progId="Word.Document.8">
                  <p:embed/>
                </p:oleObj>
              </mc:Choice>
              <mc:Fallback>
                <p:oleObj name="Document" r:id="rId7" imgW="7351660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2276475"/>
                        <a:ext cx="7054850" cy="550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0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98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3288" y="1200150"/>
          <a:ext cx="7143750" cy="496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5" name="Document" r:id="rId5" imgW="7640730" imgH="5311569" progId="Word.Document.8">
                  <p:embed/>
                </p:oleObj>
              </mc:Choice>
              <mc:Fallback>
                <p:oleObj name="Document" r:id="rId5" imgW="7640730" imgH="531156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200150"/>
                        <a:ext cx="7143750" cy="496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08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58888" y="2205038"/>
          <a:ext cx="7281862" cy="5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9" name="Document" r:id="rId5" imgW="7782925" imgH="6027986" progId="Word.Document.8">
                  <p:embed/>
                </p:oleObj>
              </mc:Choice>
              <mc:Fallback>
                <p:oleObj name="Document" r:id="rId5" imgW="778292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05038"/>
                        <a:ext cx="7281862" cy="563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18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96975"/>
          <a:ext cx="7486650" cy="804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3" name="Document" r:id="rId7" imgW="8100434" imgH="8708251" progId="Word.Document.8">
                  <p:embed/>
                </p:oleObj>
              </mc:Choice>
              <mc:Fallback>
                <p:oleObj name="Document" r:id="rId7" imgW="8100434" imgH="8708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6975"/>
                        <a:ext cx="7486650" cy="804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28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268413"/>
          <a:ext cx="7200900" cy="804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7" name="Document" r:id="rId7" imgW="7798044" imgH="8717251" progId="Word.Document.8">
                  <p:embed/>
                </p:oleObj>
              </mc:Choice>
              <mc:Fallback>
                <p:oleObj name="Document" r:id="rId7" imgW="779804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200900" cy="804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060575"/>
          <a:ext cx="7261225" cy="534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1" name="Document" r:id="rId5" imgW="7565853" imgH="5576895" progId="Word.Document.8">
                  <p:embed/>
                </p:oleObj>
              </mc:Choice>
              <mc:Fallback>
                <p:oleObj name="Document" r:id="rId5" imgW="7565853" imgH="557689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261225" cy="534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49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6313" y="871538"/>
          <a:ext cx="7304087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1" name="Document" r:id="rId7" imgW="7708767" imgH="5468892" progId="Word.Document.8">
                  <p:embed/>
                </p:oleObj>
              </mc:Choice>
              <mc:Fallback>
                <p:oleObj name="Document" r:id="rId7" imgW="7708767" imgH="546889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871538"/>
                        <a:ext cx="7304087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755650" y="2565400"/>
          <a:ext cx="6561138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2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565400"/>
                        <a:ext cx="6561138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247775" y="3502025"/>
          <a:ext cx="6480175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3" name="Document" r:id="rId13" imgW="7110469" imgH="3046754" progId="Word.Document.8">
                  <p:embed/>
                </p:oleObj>
              </mc:Choice>
              <mc:Fallback>
                <p:oleObj name="Document" r:id="rId13" imgW="7110469" imgH="304675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3502025"/>
                        <a:ext cx="6480175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59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557338"/>
          <a:ext cx="7407275" cy="557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9" name="Document" r:id="rId5" imgW="7719927" imgH="5821341" progId="Word.Document.8">
                  <p:embed/>
                </p:oleObj>
              </mc:Choice>
              <mc:Fallback>
                <p:oleObj name="Document" r:id="rId5" imgW="7719927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407275" cy="557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89038" y="1920875"/>
          <a:ext cx="7177087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Document" r:id="rId5" imgW="7466793" imgH="3796786" progId="Word.Document.8">
                  <p:embed/>
                </p:oleObj>
              </mc:Choice>
              <mc:Fallback>
                <p:oleObj name="Document" r:id="rId5" imgW="7466793" imgH="379678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920875"/>
                        <a:ext cx="7177087" cy="379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69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1096963"/>
          <a:ext cx="7383462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3" name="Document" r:id="rId7" imgW="7889481" imgH="8717251" progId="Word.Document.8">
                  <p:embed/>
                </p:oleObj>
              </mc:Choice>
              <mc:Fallback>
                <p:oleObj name="Document" r:id="rId7" imgW="7889481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096963"/>
                        <a:ext cx="7383462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1096963"/>
          <a:ext cx="7383462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7" name="Document" r:id="rId7" imgW="7889481" imgH="8717251" progId="Word.Document.8">
                  <p:embed/>
                </p:oleObj>
              </mc:Choice>
              <mc:Fallback>
                <p:oleObj name="Document" r:id="rId7" imgW="7889481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096963"/>
                        <a:ext cx="7383462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268413"/>
          <a:ext cx="7416800" cy="804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1" name="Document" r:id="rId7" imgW="8033116" imgH="8717251" progId="Word.Document.8">
                  <p:embed/>
                </p:oleObj>
              </mc:Choice>
              <mc:Fallback>
                <p:oleObj name="Document" r:id="rId7" imgW="8033116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7416800" cy="804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00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628775"/>
          <a:ext cx="7280275" cy="804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5" name="Document" r:id="rId7" imgW="7889481" imgH="8717251" progId="Word.Document.8">
                  <p:embed/>
                </p:oleObj>
              </mc:Choice>
              <mc:Fallback>
                <p:oleObj name="Document" r:id="rId7" imgW="7889481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775"/>
                        <a:ext cx="7280275" cy="804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10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938338"/>
          <a:ext cx="7370763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9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38338"/>
                        <a:ext cx="7370763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20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03288" y="1050925"/>
          <a:ext cx="7554912" cy="611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3" name="Document" r:id="rId7" imgW="7596091" imgH="6141749" progId="Word.Document.8">
                  <p:embed/>
                </p:oleObj>
              </mc:Choice>
              <mc:Fallback>
                <p:oleObj name="Document" r:id="rId7" imgW="7596091" imgH="61417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050925"/>
                        <a:ext cx="7554912" cy="611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56006" name="Object 3"/>
          <p:cNvGraphicFramePr>
            <a:graphicFrameLocks noChangeAspect="1"/>
          </p:cNvGraphicFramePr>
          <p:nvPr/>
        </p:nvGraphicFramePr>
        <p:xfrm>
          <a:off x="1325563" y="1246188"/>
          <a:ext cx="6743700" cy="892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7" name="Document" r:id="rId7" imgW="6773881" imgH="8966377" progId="Word.Document.8">
                  <p:embed/>
                </p:oleObj>
              </mc:Choice>
              <mc:Fallback>
                <p:oleObj name="Document" r:id="rId7" imgW="6773881" imgH="89663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1246188"/>
                        <a:ext cx="6743700" cy="892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7100" y="823913"/>
          <a:ext cx="7794625" cy="838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1" name="Document" r:id="rId7" imgW="8147232" imgH="8944056" progId="Word.Document.8">
                  <p:embed/>
                </p:oleObj>
              </mc:Choice>
              <mc:Fallback>
                <p:oleObj name="Document" r:id="rId7" imgW="8147232" imgH="894405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823913"/>
                        <a:ext cx="7794625" cy="838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51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54238"/>
          <a:ext cx="7370762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5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54238"/>
                        <a:ext cx="7370762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61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60438" y="1268413"/>
          <a:ext cx="74295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9" name="Document" r:id="rId7" imgW="7739726" imgH="4173221" progId="Word.Document.8">
                  <p:embed/>
                </p:oleObj>
              </mc:Choice>
              <mc:Fallback>
                <p:oleObj name="Document" r:id="rId7" imgW="7739726" imgH="41732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268413"/>
                        <a:ext cx="7429500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54063" y="1222375"/>
          <a:ext cx="7796212" cy="572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Document" r:id="rId5" imgW="7835123" imgH="5759419" progId="Word.Document.8">
                  <p:embed/>
                </p:oleObj>
              </mc:Choice>
              <mc:Fallback>
                <p:oleObj name="Document" r:id="rId5" imgW="783512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1222375"/>
                        <a:ext cx="7796212" cy="572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72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700213"/>
          <a:ext cx="7283450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3" name="Document" r:id="rId7" imgW="7586732" imgH="3763891" progId="Word.Document.8">
                  <p:embed/>
                </p:oleObj>
              </mc:Choice>
              <mc:Fallback>
                <p:oleObj name="Document" r:id="rId7" imgW="7586732" imgH="376389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283450" cy="360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82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268413"/>
          <a:ext cx="7372350" cy="500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7" name="Document" r:id="rId7" imgW="7880121" imgH="5350090" progId="Word.Document.8">
                  <p:embed/>
                </p:oleObj>
              </mc:Choice>
              <mc:Fallback>
                <p:oleObj name="Document" r:id="rId7" imgW="7880121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372350" cy="500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92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12863" y="1196975"/>
          <a:ext cx="7369175" cy="500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1" name="Document" r:id="rId7" imgW="7870402" imgH="5745739" progId="Word.Document.8">
                  <p:embed/>
                </p:oleObj>
              </mc:Choice>
              <mc:Fallback>
                <p:oleObj name="Document" r:id="rId7" imgW="7870402" imgH="57457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1196975"/>
                        <a:ext cx="7369175" cy="500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02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2149475"/>
          <a:ext cx="7348538" cy="523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5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2149475"/>
                        <a:ext cx="7348538" cy="523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13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052513"/>
          <a:ext cx="72834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9" name="Document" r:id="rId7" imgW="7586732" imgH="4927799" progId="Word.Document.8">
                  <p:embed/>
                </p:oleObj>
              </mc:Choice>
              <mc:Fallback>
                <p:oleObj name="Document" r:id="rId7" imgW="7586732" imgH="49277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28345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23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234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5850" y="1392238"/>
          <a:ext cx="710882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3" name="Document" r:id="rId7" imgW="7604011" imgH="5745379" progId="Word.Document.8">
                  <p:embed/>
                </p:oleObj>
              </mc:Choice>
              <mc:Fallback>
                <p:oleObj name="Document" r:id="rId7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392238"/>
                        <a:ext cx="710882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33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336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5850" y="1392238"/>
          <a:ext cx="710882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7" name="Document" r:id="rId7" imgW="7604011" imgH="5745379" progId="Word.Document.8">
                  <p:embed/>
                </p:oleObj>
              </mc:Choice>
              <mc:Fallback>
                <p:oleObj name="Document" r:id="rId7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392238"/>
                        <a:ext cx="710882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43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438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5850" y="1393825"/>
          <a:ext cx="7018338" cy="530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1" name="Document" r:id="rId7" imgW="7604011" imgH="5745379" progId="Word.Document.8">
                  <p:embed/>
                </p:oleObj>
              </mc:Choice>
              <mc:Fallback>
                <p:oleObj name="Document" r:id="rId7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393825"/>
                        <a:ext cx="7018338" cy="530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916113"/>
          <a:ext cx="7326312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6" name="Document" r:id="rId5" imgW="7832603" imgH="4160621" progId="Word.Document.8">
                  <p:embed/>
                </p:oleObj>
              </mc:Choice>
              <mc:Fallback>
                <p:oleObj name="Document" r:id="rId5" imgW="7832603" imgH="416062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16113"/>
                        <a:ext cx="7326312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64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36625" y="981075"/>
          <a:ext cx="7272338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9" name="Document" r:id="rId7" imgW="7577012" imgH="4927799" progId="Word.Document.8">
                  <p:embed/>
                </p:oleObj>
              </mc:Choice>
              <mc:Fallback>
                <p:oleObj name="Document" r:id="rId7" imgW="7577012" imgH="49277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981075"/>
                        <a:ext cx="7272338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758950"/>
          <a:ext cx="7261225" cy="394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Document" r:id="rId7" imgW="7663049" imgH="4160981" progId="Word.Document.8">
                  <p:embed/>
                </p:oleObj>
              </mc:Choice>
              <mc:Fallback>
                <p:oleObj name="Document" r:id="rId7" imgW="7663049" imgH="41609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58950"/>
                        <a:ext cx="7261225" cy="394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74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746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892175"/>
          <a:ext cx="75438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3" name="Document" r:id="rId7" imgW="8053275" imgH="7329777" progId="Word.Document.8">
                  <p:embed/>
                </p:oleObj>
              </mc:Choice>
              <mc:Fallback>
                <p:oleObj name="Document" r:id="rId7" imgW="8053275" imgH="73297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892175"/>
                        <a:ext cx="75438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84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848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412875"/>
          <a:ext cx="753268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7" name="Document" r:id="rId7" imgW="8043916" imgH="7329777" progId="Word.Document.8">
                  <p:embed/>
                </p:oleObj>
              </mc:Choice>
              <mc:Fallback>
                <p:oleObj name="Document" r:id="rId7" imgW="8043916" imgH="73297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532687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95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950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412875"/>
          <a:ext cx="752316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1" name="Document" r:id="rId7" imgW="8034196" imgH="7329777" progId="Word.Document.8">
                  <p:embed/>
                </p:oleObj>
              </mc:Choice>
              <mc:Fallback>
                <p:oleObj name="Document" r:id="rId7" imgW="8034196" imgH="73297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523162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2038" y="2420938"/>
          <a:ext cx="7326312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6" name="Document" r:id="rId5" imgW="7813524" imgH="3387682" progId="Word.Document.8">
                  <p:embed/>
                </p:oleObj>
              </mc:Choice>
              <mc:Fallback>
                <p:oleObj name="Document" r:id="rId5" imgW="7813524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2420938"/>
                        <a:ext cx="7326312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15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60438" y="1268413"/>
          <a:ext cx="7429500" cy="419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9" name="Document" r:id="rId7" imgW="7739726" imgH="4371226" progId="Word.Document.8">
                  <p:embed/>
                </p:oleObj>
              </mc:Choice>
              <mc:Fallback>
                <p:oleObj name="Document" r:id="rId7" imgW="7739726" imgH="43712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268413"/>
                        <a:ext cx="7429500" cy="419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25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412875"/>
          <a:ext cx="72834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3" name="Document" r:id="rId7" imgW="7586732" imgH="4927799" progId="Word.Document.8">
                  <p:embed/>
                </p:oleObj>
              </mc:Choice>
              <mc:Fallback>
                <p:oleObj name="Document" r:id="rId7" imgW="7586732" imgH="49277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28345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2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36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5360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863600" y="1473200"/>
          <a:ext cx="64817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0" name="Document" r:id="rId7" imgW="7110469" imgH="1106667" progId="Word.Document.8">
                  <p:embed/>
                </p:oleObj>
              </mc:Choice>
              <mc:Fallback>
                <p:oleObj name="Document" r:id="rId7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473200"/>
                        <a:ext cx="6481763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187450" y="2508250"/>
          <a:ext cx="6480175" cy="735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1" name="Document" r:id="rId10" imgW="7110469" imgH="8074275" progId="Word.Document.8">
                  <p:embed/>
                </p:oleObj>
              </mc:Choice>
              <mc:Fallback>
                <p:oleObj name="Document" r:id="rId10" imgW="7110469" imgH="807427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508250"/>
                        <a:ext cx="6480175" cy="735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46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5462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042988" y="908050"/>
          <a:ext cx="7396162" cy="663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1" name="Document" r:id="rId7" imgW="7396299" imgH="6632801" progId="Word.Document.8">
                  <p:embed/>
                </p:oleObj>
              </mc:Choice>
              <mc:Fallback>
                <p:oleObj name="Document" r:id="rId7" imgW="7396299" imgH="66328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7396162" cy="663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4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9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5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2565400"/>
          <a:ext cx="7326312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6" name="Document" r:id="rId5" imgW="7813524" imgH="3387682" progId="Word.Document.8">
                  <p:embed/>
                </p:oleObj>
              </mc:Choice>
              <mc:Fallback>
                <p:oleObj name="Document" r:id="rId5" imgW="7813524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65400"/>
                        <a:ext cx="7326312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66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6313" y="871538"/>
          <a:ext cx="7304087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5" name="Document" r:id="rId7" imgW="7708767" imgH="5468892" progId="Word.Document.8">
                  <p:embed/>
                </p:oleObj>
              </mc:Choice>
              <mc:Fallback>
                <p:oleObj name="Document" r:id="rId7" imgW="7708767" imgH="546889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871538"/>
                        <a:ext cx="7304087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863600" y="2565400"/>
          <a:ext cx="64817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6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2565400"/>
                        <a:ext cx="6481763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071563" y="3457575"/>
          <a:ext cx="6480175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7" name="Document" r:id="rId13" imgW="7110469" imgH="3046394" progId="Word.Document.8">
                  <p:embed/>
                </p:oleObj>
              </mc:Choice>
              <mc:Fallback>
                <p:oleObj name="Document" r:id="rId13" imgW="7110469" imgH="304639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457575"/>
                        <a:ext cx="6480175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6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9038" y="1760538"/>
          <a:ext cx="7223125" cy="454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Document" r:id="rId5" imgW="7630650" imgH="4808636" progId="Word.Document.8">
                  <p:embed/>
                </p:oleObj>
              </mc:Choice>
              <mc:Fallback>
                <p:oleObj name="Document" r:id="rId5" imgW="7630650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760538"/>
                        <a:ext cx="7223125" cy="454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74738" y="2708275"/>
          <a:ext cx="7315200" cy="461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Document" r:id="rId10" imgW="7620931" imgH="4808636" progId="Word.Document.8">
                  <p:embed/>
                </p:oleObj>
              </mc:Choice>
              <mc:Fallback>
                <p:oleObj name="Document" r:id="rId10" imgW="7620931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2708275"/>
                        <a:ext cx="7315200" cy="461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7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28700" y="2274888"/>
          <a:ext cx="7315200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3" name="Document" r:id="rId5" imgW="7822883" imgH="3387682" progId="Word.Document.8">
                  <p:embed/>
                </p:oleObj>
              </mc:Choice>
              <mc:Fallback>
                <p:oleObj name="Document" r:id="rId5" imgW="7822883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2274888"/>
                        <a:ext cx="7315200" cy="316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57702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249363"/>
            <a:ext cx="79200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8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31875" y="681038"/>
          <a:ext cx="7223125" cy="585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6" name="Document" r:id="rId5" imgW="7822883" imgH="6340113" progId="Word.Document.8">
                  <p:embed/>
                </p:oleObj>
              </mc:Choice>
              <mc:Fallback>
                <p:oleObj name="Document" r:id="rId5" imgW="7822883" imgH="634011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681038"/>
                        <a:ext cx="7223125" cy="585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97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58888" y="2060575"/>
          <a:ext cx="7223125" cy="585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0" name="Document" r:id="rId5" imgW="7822883" imgH="6340473" progId="Word.Document.8">
                  <p:embed/>
                </p:oleObj>
              </mc:Choice>
              <mc:Fallback>
                <p:oleObj name="Document" r:id="rId5" imgW="7822883" imgH="634047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060575"/>
                        <a:ext cx="7223125" cy="585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0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628775"/>
          <a:ext cx="7370762" cy="423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4" name="Document" r:id="rId5" imgW="7770685" imgH="4465908" progId="Word.Document.8">
                  <p:embed/>
                </p:oleObj>
              </mc:Choice>
              <mc:Fallback>
                <p:oleObj name="Document" r:id="rId5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775"/>
                        <a:ext cx="7370762" cy="423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2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1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7450" y="1085850"/>
          <a:ext cx="7326313" cy="651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8" name="Document" r:id="rId5" imgW="7997477" imgH="7131053" progId="Word.Document.8">
                  <p:embed/>
                </p:oleObj>
              </mc:Choice>
              <mc:Fallback>
                <p:oleObj name="Document" r:id="rId5" imgW="7997477" imgH="713105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85850"/>
                        <a:ext cx="7326313" cy="651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2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9038" y="1085850"/>
          <a:ext cx="7291387" cy="649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2" name="Document" r:id="rId5" imgW="7997477" imgH="7131053" progId="Word.Document.8">
                  <p:embed/>
                </p:oleObj>
              </mc:Choice>
              <mc:Fallback>
                <p:oleObj name="Document" r:id="rId5" imgW="7997477" imgH="713105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085850"/>
                        <a:ext cx="7291387" cy="649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6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3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17588" y="1417638"/>
          <a:ext cx="7361237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6" name="Document" r:id="rId5" imgW="7770685" imgH="4465908" progId="Word.Document.8">
                  <p:embed/>
                </p:oleObj>
              </mc:Choice>
              <mc:Fallback>
                <p:oleObj name="Document" r:id="rId5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1417638"/>
                        <a:ext cx="7361237" cy="422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844675"/>
          <a:ext cx="7361237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0" name="Document" r:id="rId5" imgW="7770685" imgH="4465908" progId="Word.Document.8">
                  <p:embed/>
                </p:oleObj>
              </mc:Choice>
              <mc:Fallback>
                <p:oleObj name="Document" r:id="rId5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44675"/>
                        <a:ext cx="7361237" cy="422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15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935163"/>
          <a:ext cx="7499350" cy="601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Document" r:id="rId7" imgW="7822163" imgH="6267752" progId="Word.Document.8">
                  <p:embed/>
                </p:oleObj>
              </mc:Choice>
              <mc:Fallback>
                <p:oleObj name="Document" r:id="rId7" imgW="7822163" imgH="62677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35163"/>
                        <a:ext cx="7499350" cy="601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5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603250" y="1557338"/>
          <a:ext cx="6732588" cy="404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Document" r:id="rId7" imgW="7022992" imgH="4224342" progId="Word.Document.8">
                  <p:embed/>
                </p:oleObj>
              </mc:Choice>
              <mc:Fallback>
                <p:oleObj name="Document" r:id="rId7" imgW="7022992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1557338"/>
                        <a:ext cx="6732588" cy="404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755650" y="2492375"/>
          <a:ext cx="7523163" cy="570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Document" r:id="rId10" imgW="7802004" imgH="5942304" progId="Word.Document.8">
                  <p:embed/>
                </p:oleObj>
              </mc:Choice>
              <mc:Fallback>
                <p:oleObj name="Document" r:id="rId10" imgW="7802004" imgH="59423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492375"/>
                        <a:ext cx="7523163" cy="570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函数﹑基本初等函数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I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的图像与性质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4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268413"/>
          <a:ext cx="7372350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Document" r:id="rId5" imgW="7782925" imgH="6027986" progId="Word.Document.8">
                  <p:embed/>
                </p:oleObj>
              </mc:Choice>
              <mc:Fallback>
                <p:oleObj name="Document" r:id="rId5" imgW="778292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7372350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56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314450"/>
          <a:ext cx="5943600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Document" r:id="rId5" imgW="6194301" imgH="2057450" progId="Word.Document.8">
                  <p:embed/>
                </p:oleObj>
              </mc:Choice>
              <mc:Fallback>
                <p:oleObj name="Document" r:id="rId5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314450"/>
                        <a:ext cx="5943600" cy="197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300288"/>
          <a:ext cx="7250112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Document" r:id="rId10" imgW="7552893" imgH="5045162" progId="Word.Document.8">
                  <p:embed/>
                </p:oleObj>
              </mc:Choice>
              <mc:Fallback>
                <p:oleObj name="Document" r:id="rId10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00288"/>
                        <a:ext cx="7250112" cy="483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9500" y="1963738"/>
          <a:ext cx="7631113" cy="36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Document" r:id="rId5" imgW="7630650" imgH="3672089" progId="Word.Document.8">
                  <p:embed/>
                </p:oleObj>
              </mc:Choice>
              <mc:Fallback>
                <p:oleObj name="Document" r:id="rId5" imgW="7630650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963738"/>
                        <a:ext cx="7631113" cy="367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76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700213"/>
          <a:ext cx="7261225" cy="543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7261225" cy="543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46138" y="1557338"/>
          <a:ext cx="57943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Document" r:id="rId5" imgW="6194301" imgH="2057450" progId="Word.Document.8">
                  <p:embed/>
                </p:oleObj>
              </mc:Choice>
              <mc:Fallback>
                <p:oleObj name="Document" r:id="rId5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1557338"/>
                        <a:ext cx="57943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811463"/>
          <a:ext cx="7326312" cy="3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Document" r:id="rId10" imgW="7634250" imgH="4149820" progId="Word.Document.8">
                  <p:embed/>
                </p:oleObj>
              </mc:Choice>
              <mc:Fallback>
                <p:oleObj name="Document" r:id="rId10" imgW="7634250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811463"/>
                        <a:ext cx="7326312" cy="397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557338"/>
          <a:ext cx="7383463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Document" r:id="rId5" imgW="7794444" imgH="5915303" progId="Word.Document.8">
                  <p:embed/>
                </p:oleObj>
              </mc:Choice>
              <mc:Fallback>
                <p:oleObj name="Document" r:id="rId5" imgW="7794444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57338"/>
                        <a:ext cx="7383463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52513"/>
          <a:ext cx="5853112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52513"/>
                        <a:ext cx="5853112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74738" y="2133600"/>
          <a:ext cx="7624762" cy="693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Document" r:id="rId10" imgW="7624890" imgH="6934488" progId="Word.Document.8">
                  <p:embed/>
                </p:oleObj>
              </mc:Choice>
              <mc:Fallback>
                <p:oleObj name="Document" r:id="rId10" imgW="7624890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2133600"/>
                        <a:ext cx="7624762" cy="693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17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1844675"/>
          <a:ext cx="7624762" cy="69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Document" r:id="rId7" imgW="7624890" imgH="6934488" progId="Word.Document.8">
                  <p:embed/>
                </p:oleObj>
              </mc:Choice>
              <mc:Fallback>
                <p:oleObj name="Document" r:id="rId7" imgW="7624890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44675"/>
                        <a:ext cx="7624762" cy="69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2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7300" y="1965325"/>
          <a:ext cx="680085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name="Document" r:id="rId7" imgW="7277503" imgH="3367162" progId="Word.Document.8">
                  <p:embed/>
                </p:oleObj>
              </mc:Choice>
              <mc:Fallback>
                <p:oleObj name="Document" r:id="rId7" imgW="7277503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1965325"/>
                        <a:ext cx="6800850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37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341438"/>
          <a:ext cx="7358063" cy="424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" name="Document" r:id="rId7" imgW="7672409" imgH="4424507" progId="Word.Document.8">
                  <p:embed/>
                </p:oleObj>
              </mc:Choice>
              <mc:Fallback>
                <p:oleObj name="Document" r:id="rId7" imgW="7672409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7358063" cy="424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11238" y="4814888"/>
          <a:ext cx="6465887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3" name="Document" r:id="rId10" imgW="6905276" imgH="2044849" progId="Word.Document.8">
                  <p:embed/>
                </p:oleObj>
              </mc:Choice>
              <mc:Fallback>
                <p:oleObj name="Document" r:id="rId10" imgW="690527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4814888"/>
                        <a:ext cx="6465887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89448"/>
              </p:ext>
            </p:extLst>
          </p:nvPr>
        </p:nvGraphicFramePr>
        <p:xfrm>
          <a:off x="968375" y="1481138"/>
          <a:ext cx="719613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Document" r:id="rId7" imgW="7414658" imgH="2857749" progId="Word.Document.8">
                  <p:embed/>
                </p:oleObj>
              </mc:Choice>
              <mc:Fallback>
                <p:oleObj name="Document" r:id="rId7" imgW="7414658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481138"/>
                        <a:ext cx="719613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81100" y="2767013"/>
          <a:ext cx="283051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Document" r:id="rId10" imgW="2956490" imgH="792332" progId="Word.Document.8">
                  <p:embed/>
                </p:oleObj>
              </mc:Choice>
              <mc:Fallback>
                <p:oleObj name="Document" r:id="rId10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2767013"/>
                        <a:ext cx="283051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1100" y="4191000"/>
          <a:ext cx="7229475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Document" r:id="rId13" imgW="7362100" imgH="2757667" progId="Word.Document.8">
                  <p:embed/>
                </p:oleObj>
              </mc:Choice>
              <mc:Fallback>
                <p:oleObj name="Document" r:id="rId13" imgW="7362100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191000"/>
                        <a:ext cx="7229475" cy="270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31913" y="1463675"/>
          <a:ext cx="6457950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Document" r:id="rId7" imgW="6905276" imgH="5547014" progId="Word.Document.8">
                  <p:embed/>
                </p:oleObj>
              </mc:Choice>
              <mc:Fallback>
                <p:oleObj name="Document" r:id="rId7" imgW="6905276" imgH="554701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63675"/>
                        <a:ext cx="6457950" cy="518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52513"/>
          <a:ext cx="7370763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Document" r:id="rId5" imgW="7773565" imgH="6458196" progId="Word.Document.8">
                  <p:embed/>
                </p:oleObj>
              </mc:Choice>
              <mc:Fallback>
                <p:oleObj name="Document" r:id="rId5" imgW="7773565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2513"/>
                        <a:ext cx="7370763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39850" y="1916113"/>
          <a:ext cx="7370763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Document" r:id="rId5" imgW="7773565" imgH="6458196" progId="Word.Document.8">
                  <p:embed/>
                </p:oleObj>
              </mc:Choice>
              <mc:Fallback>
                <p:oleObj name="Document" r:id="rId5" imgW="7773565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1916113"/>
                        <a:ext cx="7370763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995363"/>
          <a:ext cx="5932487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95363"/>
                        <a:ext cx="5932487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692275"/>
          <a:ext cx="7250112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Document" r:id="rId10" imgW="7552893" imgH="5349369" progId="Word.Document.8">
                  <p:embed/>
                </p:oleObj>
              </mc:Choice>
              <mc:Fallback>
                <p:oleObj name="Document" r:id="rId10" imgW="7552893" imgH="534936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92275"/>
                        <a:ext cx="7250112" cy="483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9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420938"/>
          <a:ext cx="7315200" cy="351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Document" r:id="rId5" imgW="7620931" imgH="3672089" progId="Word.Document.8">
                  <p:embed/>
                </p:oleObj>
              </mc:Choice>
              <mc:Fallback>
                <p:oleObj name="Document" r:id="rId5" imgW="762093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7315200" cy="351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09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314450"/>
          <a:ext cx="72612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Document" r:id="rId7" imgW="7569452" imgH="5719818" progId="Word.Document.8">
                  <p:embed/>
                </p:oleObj>
              </mc:Choice>
              <mc:Fallback>
                <p:oleObj name="Document" r:id="rId7" imgW="7569452" imgH="571981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14450"/>
                        <a:ext cx="7261225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92200" y="1479550"/>
          <a:ext cx="5856288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479550"/>
                        <a:ext cx="5856288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840038"/>
          <a:ext cx="7315200" cy="3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Document" r:id="rId10" imgW="7624890" imgH="4149820" progId="Word.Document.8">
                  <p:embed/>
                </p:oleObj>
              </mc:Choice>
              <mc:Fallback>
                <p:oleObj name="Document" r:id="rId10" imgW="7624890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40038"/>
                        <a:ext cx="7315200" cy="397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30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119188"/>
          <a:ext cx="7292975" cy="573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Document" r:id="rId5" imgW="7794444" imgH="5915303" progId="Word.Document.8">
                  <p:embed/>
                </p:oleObj>
              </mc:Choice>
              <mc:Fallback>
                <p:oleObj name="Document" r:id="rId5" imgW="7794444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19188"/>
                        <a:ext cx="7292975" cy="573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52513"/>
          <a:ext cx="5853112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2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52513"/>
                        <a:ext cx="5853112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5850" y="1419225"/>
          <a:ext cx="7624763" cy="693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Document" r:id="rId10" imgW="7624890" imgH="6934488" progId="Word.Document.8">
                  <p:embed/>
                </p:oleObj>
              </mc:Choice>
              <mc:Fallback>
                <p:oleObj name="Document" r:id="rId10" imgW="7624890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419225"/>
                        <a:ext cx="7624763" cy="693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讲　函数</a:t>
            </a:r>
            <a:r>
              <a:rPr lang="en-US" altLang="zh-CN" smtClean="0"/>
              <a:t>﹑</a:t>
            </a:r>
            <a:r>
              <a:rPr lang="zh-CN" altLang="en-US" smtClean="0"/>
              <a:t>基本初等函数</a:t>
            </a:r>
            <a:r>
              <a:rPr lang="en-US" altLang="zh-CN" smtClean="0"/>
              <a:t>I</a:t>
            </a:r>
            <a:r>
              <a:rPr lang="zh-CN" altLang="en-US" smtClean="0"/>
              <a:t>的图像与性质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387475"/>
          <a:ext cx="7261225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Document" r:id="rId7" imgW="7481256" imgH="2857749" progId="Word.Document.8">
                  <p:embed/>
                </p:oleObj>
              </mc:Choice>
              <mc:Fallback>
                <p:oleObj name="Document" r:id="rId7" imgW="748125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87475"/>
                        <a:ext cx="7261225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2347913"/>
          <a:ext cx="278606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347913"/>
                        <a:ext cx="278606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2688" y="3284538"/>
          <a:ext cx="7470775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Document" r:id="rId13" imgW="7471176" imgH="3169877" progId="Word.Document.8">
                  <p:embed/>
                </p:oleObj>
              </mc:Choice>
              <mc:Fallback>
                <p:oleObj name="Document" r:id="rId13" imgW="7471176" imgH="316987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3284538"/>
                        <a:ext cx="7470775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89063" y="2433638"/>
          <a:ext cx="680085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3" name="Document" r:id="rId7" imgW="7277503" imgH="3367162" progId="Word.Document.8">
                  <p:embed/>
                </p:oleObj>
              </mc:Choice>
              <mc:Fallback>
                <p:oleObj name="Document" r:id="rId7" imgW="7277503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2433638"/>
                        <a:ext cx="6800850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60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39850" y="1741488"/>
          <a:ext cx="7361238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name="Document" r:id="rId7" imgW="7672409" imgH="4424507" progId="Word.Document.8">
                  <p:embed/>
                </p:oleObj>
              </mc:Choice>
              <mc:Fallback>
                <p:oleObj name="Document" r:id="rId7" imgW="7672409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1741488"/>
                        <a:ext cx="7361238" cy="424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95363" y="4508500"/>
          <a:ext cx="6457950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Document" r:id="rId10" imgW="6905276" imgH="2044849" progId="Word.Document.8">
                  <p:embed/>
                </p:oleObj>
              </mc:Choice>
              <mc:Fallback>
                <p:oleObj name="Document" r:id="rId10" imgW="690527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4508500"/>
                        <a:ext cx="6457950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68425"/>
          <a:ext cx="7315200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Document" r:id="rId7" imgW="7624890" imgH="4556990" progId="Word.Document.8">
                  <p:embed/>
                </p:oleObj>
              </mc:Choice>
              <mc:Fallback>
                <p:oleObj name="Document" r:id="rId7" imgW="7624890" imgH="45569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68425"/>
                        <a:ext cx="7315200" cy="436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52513"/>
          <a:ext cx="7359650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Document" r:id="rId5" imgW="7763846" imgH="6458196" progId="Word.Document.8">
                  <p:embed/>
                </p:oleObj>
              </mc:Choice>
              <mc:Fallback>
                <p:oleObj name="Document" r:id="rId5" imgW="7763846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2513"/>
                        <a:ext cx="7359650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52513"/>
          <a:ext cx="5922962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6" name="Document" r:id="rId5" imgW="6175222" imgH="2057450" progId="Word.Document.8">
                  <p:embed/>
                </p:oleObj>
              </mc:Choice>
              <mc:Fallback>
                <p:oleObj name="Document" r:id="rId5" imgW="617522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52513"/>
                        <a:ext cx="5922962" cy="197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63763"/>
          <a:ext cx="7250112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Document" r:id="rId10" imgW="7552893" imgH="5045162" progId="Word.Document.8">
                  <p:embed/>
                </p:oleObj>
              </mc:Choice>
              <mc:Fallback>
                <p:oleObj name="Document" r:id="rId10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63763"/>
                        <a:ext cx="7250112" cy="483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6800" y="2133600"/>
          <a:ext cx="7304088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7" name="Document" r:id="rId5" imgW="7611571" imgH="3672089" progId="Word.Document.8">
                  <p:embed/>
                </p:oleObj>
              </mc:Choice>
              <mc:Fallback>
                <p:oleObj name="Document" r:id="rId5" imgW="761157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7304088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522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700213"/>
          <a:ext cx="72612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Document" r:id="rId7" imgW="7569452" imgH="5719818" progId="Word.Document.8">
                  <p:embed/>
                </p:oleObj>
              </mc:Choice>
              <mc:Fallback>
                <p:oleObj name="Document" r:id="rId7" imgW="7569452" imgH="571981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7261225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289050"/>
          <a:ext cx="5856287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" name="Document" r:id="rId5" imgW="6175222" imgH="2057450" progId="Word.Document.8">
                  <p:embed/>
                </p:oleObj>
              </mc:Choice>
              <mc:Fallback>
                <p:oleObj name="Document" r:id="rId5" imgW="617522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289050"/>
                        <a:ext cx="5856287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2060575"/>
          <a:ext cx="7615238" cy="416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Document" r:id="rId10" imgW="7615171" imgH="4160621" progId="Word.Document.8">
                  <p:embed/>
                </p:oleObj>
              </mc:Choice>
              <mc:Fallback>
                <p:oleObj name="Document" r:id="rId10" imgW="7615171" imgH="416062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060575"/>
                        <a:ext cx="7615238" cy="416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79488" y="1844675"/>
          <a:ext cx="76517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8" name="Document" r:id="rId5" imgW="7652609" imgH="2971872" progId="Word.Document.8">
                  <p:embed/>
                </p:oleObj>
              </mc:Choice>
              <mc:Fallback>
                <p:oleObj name="Document" r:id="rId5" imgW="7652609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844675"/>
                        <a:ext cx="765175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557338"/>
          <a:ext cx="7065963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Document" r:id="rId7" imgW="7276783" imgH="2902030" progId="Word.Document.8">
                  <p:embed/>
                </p:oleObj>
              </mc:Choice>
              <mc:Fallback>
                <p:oleObj name="Document" r:id="rId7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557338"/>
                        <a:ext cx="7065963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73113" y="2925763"/>
          <a:ext cx="414813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Document" r:id="rId10" imgW="4358088" imgH="790532" progId="Word.Document.8">
                  <p:embed/>
                </p:oleObj>
              </mc:Choice>
              <mc:Fallback>
                <p:oleObj name="Document" r:id="rId10" imgW="4358088" imgH="7905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2925763"/>
                        <a:ext cx="414813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2988" y="3813175"/>
          <a:ext cx="7446962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Document" r:id="rId13" imgW="7766365" imgH="2179493" progId="Word.Document.8">
                  <p:embed/>
                </p:oleObj>
              </mc:Choice>
              <mc:Fallback>
                <p:oleObj name="Document" r:id="rId13" imgW="7766365" imgH="217949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13175"/>
                        <a:ext cx="7446962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69988" y="1989138"/>
          <a:ext cx="7019925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Document" r:id="rId5" imgW="7504655" imgH="5547014" progId="Word.Document.8">
                  <p:embed/>
                </p:oleObj>
              </mc:Choice>
              <mc:Fallback>
                <p:oleObj name="Document" r:id="rId5" imgW="7504655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1989138"/>
                        <a:ext cx="7019925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303338"/>
          <a:ext cx="7396162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9" name="Document" r:id="rId5" imgW="7807044" imgH="5683458" progId="Word.Document.8">
                  <p:embed/>
                </p:oleObj>
              </mc:Choice>
              <mc:Fallback>
                <p:oleObj name="Document" r:id="rId5" imgW="780704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03338"/>
                        <a:ext cx="7396162" cy="538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042988" y="3632200"/>
          <a:ext cx="7797800" cy="568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0" name="Document" r:id="rId8" imgW="7797684" imgH="5683458" progId="Word.Document.8">
                  <p:embed/>
                </p:oleObj>
              </mc:Choice>
              <mc:Fallback>
                <p:oleObj name="Document" r:id="rId8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632200"/>
                        <a:ext cx="7797800" cy="568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73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55688" y="3113088"/>
          <a:ext cx="7467600" cy="354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name="Document" r:id="rId5" imgW="7977318" imgH="3786212" progId="Word.Document.8">
                  <p:embed/>
                </p:oleObj>
              </mc:Choice>
              <mc:Fallback>
                <p:oleObj name="Document" r:id="rId5" imgW="7977318" imgH="378621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3113088"/>
                        <a:ext cx="7467600" cy="354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44575" y="908050"/>
          <a:ext cx="7489825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Document" r:id="rId8" imgW="7865002" imgH="2971872" progId="Word.Document.8">
                  <p:embed/>
                </p:oleObj>
              </mc:Choice>
              <mc:Fallback>
                <p:oleObj name="Document" r:id="rId8" imgW="7865002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908050"/>
                        <a:ext cx="7489825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函数与方程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﹑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函数模型及其应用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041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042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60423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052513"/>
          <a:ext cx="7294562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Document" r:id="rId7" imgW="7470456" imgH="2857749" progId="Word.Document.8">
                  <p:embed/>
                </p:oleObj>
              </mc:Choice>
              <mc:Fallback>
                <p:oleObj name="Document" r:id="rId7" imgW="747045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294562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349500"/>
          <a:ext cx="38322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Document" r:id="rId10" imgW="3998243" imgH="791972" progId="Word.Document.8">
                  <p:embed/>
                </p:oleObj>
              </mc:Choice>
              <mc:Fallback>
                <p:oleObj name="Document" r:id="rId10" imgW="3998243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49500"/>
                        <a:ext cx="38322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47763" y="3141663"/>
          <a:ext cx="7456487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Document" r:id="rId13" imgW="7588532" imgH="3368242" progId="Word.Document.8">
                  <p:embed/>
                </p:oleObj>
              </mc:Choice>
              <mc:Fallback>
                <p:oleObj name="Document" r:id="rId13" imgW="7588532" imgH="336824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3141663"/>
                        <a:ext cx="7456487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125538"/>
          <a:ext cx="70754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Document" r:id="rId7" imgW="7291902" imgH="2857749" progId="Word.Document.8">
                  <p:embed/>
                </p:oleObj>
              </mc:Choice>
              <mc:Fallback>
                <p:oleObj name="Document" r:id="rId7" imgW="7291902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125538"/>
                        <a:ext cx="70754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1400" y="2205038"/>
          <a:ext cx="2798763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2205038"/>
                        <a:ext cx="2798763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45643"/>
              </p:ext>
            </p:extLst>
          </p:nvPr>
        </p:nvGraphicFramePr>
        <p:xfrm>
          <a:off x="1006475" y="3054350"/>
          <a:ext cx="6994525" cy="341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Document" r:id="rId13" imgW="7290822" imgH="3565526" progId="Word.Document.8">
                  <p:embed/>
                </p:oleObj>
              </mc:Choice>
              <mc:Fallback>
                <p:oleObj name="Document" r:id="rId13" imgW="7290822" imgH="356552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3054350"/>
                        <a:ext cx="6994525" cy="341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79538" y="1866900"/>
          <a:ext cx="6999287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0" name="Document" r:id="rId7" imgW="7208385" imgH="2902030" progId="Word.Document.8">
                  <p:embed/>
                </p:oleObj>
              </mc:Choice>
              <mc:Fallback>
                <p:oleObj name="Document" r:id="rId7" imgW="7208385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1866900"/>
                        <a:ext cx="6999287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403350" y="4005263"/>
          <a:ext cx="27971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1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05263"/>
                        <a:ext cx="279717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01725" y="1700213"/>
          <a:ext cx="7629525" cy="435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" name="Document" r:id="rId7" imgW="7629210" imgH="4358626" progId="Word.Document.8">
                  <p:embed/>
                </p:oleObj>
              </mc:Choice>
              <mc:Fallback>
                <p:oleObj name="Document" r:id="rId7" imgW="7629210" imgH="435862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700213"/>
                        <a:ext cx="7629525" cy="435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4113" y="1044575"/>
          <a:ext cx="7053262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Document" r:id="rId7" imgW="7348060" imgH="1971768" progId="Word.Document.8">
                  <p:embed/>
                </p:oleObj>
              </mc:Choice>
              <mc:Fallback>
                <p:oleObj name="Document" r:id="rId7" imgW="7348060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044575"/>
                        <a:ext cx="7053262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22350" y="2392363"/>
          <a:ext cx="27971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2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2392363"/>
                        <a:ext cx="27971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25550" y="2768600"/>
          <a:ext cx="7339013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3" name="Document" r:id="rId13" imgW="7557573" imgH="3764251" progId="Word.Document.8">
                  <p:embed/>
                </p:oleObj>
              </mc:Choice>
              <mc:Fallback>
                <p:oleObj name="Document" r:id="rId13" imgW="7557573" imgH="376425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2768600"/>
                        <a:ext cx="7339013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49325" y="1268413"/>
          <a:ext cx="742950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5" name="Document" r:id="rId7" imgW="8050755" imgH="2022529" progId="Word.Document.8">
                  <p:embed/>
                </p:oleObj>
              </mc:Choice>
              <mc:Fallback>
                <p:oleObj name="Document" r:id="rId7" imgW="8050755" imgH="20225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1268413"/>
                        <a:ext cx="7429500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57238" y="2403475"/>
          <a:ext cx="2732087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2403475"/>
                        <a:ext cx="2732087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9963" y="3284538"/>
          <a:ext cx="7532687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Document" r:id="rId13" imgW="7850242" imgH="3753091" progId="Word.Document.8">
                  <p:embed/>
                </p:oleObj>
              </mc:Choice>
              <mc:Fallback>
                <p:oleObj name="Document" r:id="rId13" imgW="7850242" imgH="37530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3284538"/>
                        <a:ext cx="7532687" cy="360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43000" y="1336675"/>
          <a:ext cx="7178675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Document" r:id="rId7" imgW="7483775" imgH="1981128" progId="Word.Document.8">
                  <p:embed/>
                </p:oleObj>
              </mc:Choice>
              <mc:Fallback>
                <p:oleObj name="Document" r:id="rId7" imgW="7483775" imgH="198112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36675"/>
                        <a:ext cx="7178675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14413" y="3287713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3287713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00113" y="4171950"/>
          <a:ext cx="7196137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Document" r:id="rId13" imgW="7324301" imgH="2757667" progId="Word.Document.8">
                  <p:embed/>
                </p:oleObj>
              </mc:Choice>
              <mc:Fallback>
                <p:oleObj name="Document" r:id="rId13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171950"/>
                        <a:ext cx="7196137" cy="270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39813" y="1268413"/>
          <a:ext cx="7224712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Document" r:id="rId7" imgW="7536694" imgH="2346537" progId="Word.Document.8">
                  <p:embed/>
                </p:oleObj>
              </mc:Choice>
              <mc:Fallback>
                <p:oleObj name="Document" r:id="rId7" imgW="7536694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268413"/>
                        <a:ext cx="7224712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06488" y="3141663"/>
          <a:ext cx="4689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0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3141663"/>
                        <a:ext cx="46894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25525" y="3606800"/>
          <a:ext cx="714375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1" name="Document" r:id="rId13" imgW="7448857" imgH="2971872" progId="Word.Document.8">
                  <p:embed/>
                </p:oleObj>
              </mc:Choice>
              <mc:Fallback>
                <p:oleObj name="Document" r:id="rId13" imgW="7448857" imgH="297187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3606800"/>
                        <a:ext cx="7143750" cy="28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23938" y="1246188"/>
          <a:ext cx="7435850" cy="268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Document" r:id="rId7" imgW="8014757" imgH="2903470" progId="Word.Document.8">
                  <p:embed/>
                </p:oleObj>
              </mc:Choice>
              <mc:Fallback>
                <p:oleObj name="Document" r:id="rId7" imgW="8014757" imgH="290347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1246188"/>
                        <a:ext cx="7435850" cy="268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27088" y="2684463"/>
          <a:ext cx="58134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84463"/>
                        <a:ext cx="58134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06488" y="3795713"/>
          <a:ext cx="6561137" cy="363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5" name="Document" r:id="rId13" imgW="6818519" imgH="3785852" progId="Word.Document.8">
                  <p:embed/>
                </p:oleObj>
              </mc:Choice>
              <mc:Fallback>
                <p:oleObj name="Document" r:id="rId13" imgW="6818519" imgH="378585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3795713"/>
                        <a:ext cx="6561137" cy="363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2171700"/>
          <a:ext cx="713105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1" name="Document" r:id="rId7" imgW="7526974" imgH="4953000" progId="Word.Document.8">
                  <p:embed/>
                </p:oleObj>
              </mc:Choice>
              <mc:Fallback>
                <p:oleObj name="Document" r:id="rId7" imgW="7526974" imgH="4953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71700"/>
                        <a:ext cx="7131050" cy="468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1814513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" name="Document" r:id="rId7" imgW="4931322" imgH="795212" progId="Word.Document.8">
                  <p:embed/>
                </p:oleObj>
              </mc:Choice>
              <mc:Fallback>
                <p:oleObj name="Document" r:id="rId7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14513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2565400"/>
          <a:ext cx="7218362" cy="364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9" name="Document" r:id="rId10" imgW="7439497" imgH="3763891" progId="Word.Document.8">
                  <p:embed/>
                </p:oleObj>
              </mc:Choice>
              <mc:Fallback>
                <p:oleObj name="Document" r:id="rId10" imgW="7439497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65400"/>
                        <a:ext cx="7218362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7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69963" y="1773238"/>
          <a:ext cx="7189787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8" name="Document" r:id="rId5" imgW="7678382" imgH="5759076" progId="Word.Document.8">
                  <p:embed/>
                </p:oleObj>
              </mc:Choice>
              <mc:Fallback>
                <p:oleObj name="Document" r:id="rId5" imgW="7678382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1773238"/>
                        <a:ext cx="7189787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74738"/>
          <a:ext cx="7326313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Document" r:id="rId5" imgW="7835123" imgH="5759419" progId="Word.Document.8">
                  <p:embed/>
                </p:oleObj>
              </mc:Choice>
              <mc:Fallback>
                <p:oleObj name="Document" r:id="rId5" imgW="783512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74738"/>
                        <a:ext cx="7326313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16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200150"/>
          <a:ext cx="7200900" cy="530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7" name="Document" r:id="rId7" imgW="7502855" imgH="5535854" progId="Word.Document.8">
                  <p:embed/>
                </p:oleObj>
              </mc:Choice>
              <mc:Fallback>
                <p:oleObj name="Document" r:id="rId7" imgW="7502855" imgH="553585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00150"/>
                        <a:ext cx="7200900" cy="530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27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628775"/>
          <a:ext cx="7315200" cy="722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Document" r:id="rId5" imgW="7822883" imgH="7726507" progId="Word.Document.8">
                  <p:embed/>
                </p:oleObj>
              </mc:Choice>
              <mc:Fallback>
                <p:oleObj name="Document" r:id="rId5" imgW="7822883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28775"/>
                        <a:ext cx="7315200" cy="722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02760" name="Object 3"/>
          <p:cNvGraphicFramePr>
            <a:graphicFrameLocks noChangeAspect="1"/>
          </p:cNvGraphicFramePr>
          <p:nvPr/>
        </p:nvGraphicFramePr>
        <p:xfrm>
          <a:off x="484188" y="981075"/>
          <a:ext cx="682466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5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981075"/>
                        <a:ext cx="6824662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37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844675"/>
          <a:ext cx="745648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5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44675"/>
                        <a:ext cx="745648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4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2060575"/>
          <a:ext cx="7196137" cy="405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2" name="Document" r:id="rId7" imgW="7502855" imgH="4240183" progId="Word.Document.8">
                  <p:embed/>
                </p:oleObj>
              </mc:Choice>
              <mc:Fallback>
                <p:oleObj name="Document" r:id="rId7" imgW="7502855" imgH="42401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196137" cy="405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0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760413" y="4292600"/>
          <a:ext cx="66929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3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4292600"/>
                        <a:ext cx="66929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71550" y="1417638"/>
          <a:ext cx="7429500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Document" r:id="rId7" imgW="8045716" imgH="5456292" progId="Word.Document.8">
                  <p:embed/>
                </p:oleObj>
              </mc:Choice>
              <mc:Fallback>
                <p:oleObj name="Document" r:id="rId7" imgW="8045716" imgH="545629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417638"/>
                        <a:ext cx="7429500" cy="504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87425" y="4292600"/>
          <a:ext cx="38608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Document" r:id="rId10" imgW="3861501" imgH="651217" progId="Word.Document.8">
                  <p:embed/>
                </p:oleObj>
              </mc:Choice>
              <mc:Fallback>
                <p:oleObj name="Document" r:id="rId10" imgW="3861501" imgH="6512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4292600"/>
                        <a:ext cx="38608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57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914400"/>
          <a:ext cx="7396162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3" name="Document" r:id="rId7" imgW="7713087" imgH="6134188" progId="Word.Document.8">
                  <p:embed/>
                </p:oleObj>
              </mc:Choice>
              <mc:Fallback>
                <p:oleObj name="Document" r:id="rId7" imgW="7713087" imgH="613418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14400"/>
                        <a:ext cx="7396162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66825" y="1484313"/>
          <a:ext cx="6900863" cy="40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Document" r:id="rId5" imgW="7197586" imgH="4183301" progId="Word.Document.8">
                  <p:embed/>
                </p:oleObj>
              </mc:Choice>
              <mc:Fallback>
                <p:oleObj name="Document" r:id="rId5" imgW="7197586" imgH="418330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1484313"/>
                        <a:ext cx="6900863" cy="400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074738"/>
          <a:ext cx="5943600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4" name="Document" r:id="rId5" imgW="6194301" imgH="2057450" progId="Word.Document.8">
                  <p:embed/>
                </p:oleObj>
              </mc:Choice>
              <mc:Fallback>
                <p:oleObj name="Document" r:id="rId5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074738"/>
                        <a:ext cx="5943600" cy="197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070100"/>
          <a:ext cx="7553325" cy="832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5" name="Document" r:id="rId10" imgW="7552893" imgH="8321961" progId="Word.Document.8">
                  <p:embed/>
                </p:oleObj>
              </mc:Choice>
              <mc:Fallback>
                <p:oleObj name="Document" r:id="rId10" imgW="755289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070100"/>
                        <a:ext cx="7553325" cy="832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88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31888" y="1052513"/>
          <a:ext cx="7553325" cy="832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" name="Document" r:id="rId7" imgW="7552893" imgH="8321961" progId="Word.Document.8">
                  <p:embed/>
                </p:oleObj>
              </mc:Choice>
              <mc:Fallback>
                <p:oleObj name="Document" r:id="rId7" imgW="755289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1052513"/>
                        <a:ext cx="7553325" cy="832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98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6800" y="2274888"/>
          <a:ext cx="7315200" cy="351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9" name="Document" r:id="rId5" imgW="7630650" imgH="3672089" progId="Word.Document.8">
                  <p:embed/>
                </p:oleObj>
              </mc:Choice>
              <mc:Fallback>
                <p:oleObj name="Document" r:id="rId5" imgW="7630650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74888"/>
                        <a:ext cx="7315200" cy="351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08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773238"/>
          <a:ext cx="725805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73238"/>
                        <a:ext cx="725805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3288" y="1196975"/>
          <a:ext cx="58674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Document" r:id="rId5" imgW="6194301" imgH="2057450" progId="Word.Document.8">
                  <p:embed/>
                </p:oleObj>
              </mc:Choice>
              <mc:Fallback>
                <p:oleObj name="Document" r:id="rId5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196975"/>
                        <a:ext cx="58674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00150" y="1931988"/>
          <a:ext cx="7292975" cy="796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Document" r:id="rId10" imgW="7795524" imgH="8518886" progId="Word.Document.8">
                  <p:embed/>
                </p:oleObj>
              </mc:Choice>
              <mc:Fallback>
                <p:oleObj name="Document" r:id="rId10" imgW="779552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931988"/>
                        <a:ext cx="7292975" cy="796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96975"/>
          <a:ext cx="7291387" cy="796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1" name="Document" r:id="rId7" imgW="7795524" imgH="8518886" progId="Word.Document.8">
                  <p:embed/>
                </p:oleObj>
              </mc:Choice>
              <mc:Fallback>
                <p:oleObj name="Document" r:id="rId7" imgW="779552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6975"/>
                        <a:ext cx="7291387" cy="796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39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200150"/>
          <a:ext cx="7680325" cy="5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5" name="Document" r:id="rId7" imgW="7713087" imgH="5669057" progId="Word.Document.8">
                  <p:embed/>
                </p:oleObj>
              </mc:Choice>
              <mc:Fallback>
                <p:oleObj name="Document" r:id="rId7" imgW="7713087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00150"/>
                        <a:ext cx="7680325" cy="563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49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398588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98588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1550" y="1820863"/>
          <a:ext cx="7350125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Document" r:id="rId7" imgW="7568372" imgH="3169877" progId="Word.Document.8">
                  <p:embed/>
                </p:oleObj>
              </mc:Choice>
              <mc:Fallback>
                <p:oleObj name="Document" r:id="rId7" imgW="7568372" imgH="316987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20863"/>
                        <a:ext cx="7350125" cy="307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25513" y="1341438"/>
          <a:ext cx="5856287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1341438"/>
                        <a:ext cx="5856287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565400"/>
          <a:ext cx="7566025" cy="683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7" name="Document" r:id="rId10" imgW="7847003" imgH="7120252" progId="Word.Document.8">
                  <p:embed/>
                </p:oleObj>
              </mc:Choice>
              <mc:Fallback>
                <p:oleObj name="Document" r:id="rId10" imgW="7847003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565400"/>
                        <a:ext cx="7566025" cy="683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75537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7" name="Document" r:id="rId7" imgW="7795524" imgH="7132853" progId="Word.Document.8">
                  <p:embed/>
                </p:oleObj>
              </mc:Choice>
              <mc:Fallback>
                <p:oleObj name="Document" r:id="rId7" imgW="779552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75537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80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836613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1" name="Document" r:id="rId7" imgW="7569452" imgH="6010705" progId="Word.Document.8">
                  <p:embed/>
                </p:oleObj>
              </mc:Choice>
              <mc:Fallback>
                <p:oleObj name="Document" r:id="rId7" imgW="7569452" imgH="601070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36613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90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9093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7900" y="1125538"/>
          <a:ext cx="5856288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8" name="Document" r:id="rId7" imgW="6175222" imgH="2057450" progId="Word.Document.8">
                  <p:embed/>
                </p:oleObj>
              </mc:Choice>
              <mc:Fallback>
                <p:oleObj name="Document" r:id="rId7" imgW="617522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125538"/>
                        <a:ext cx="5856288" cy="194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19175" y="1916113"/>
          <a:ext cx="7446963" cy="817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9" name="Document" r:id="rId10" imgW="7767085" imgH="8518886" progId="Word.Document.8">
                  <p:embed/>
                </p:oleObj>
              </mc:Choice>
              <mc:Fallback>
                <p:oleObj name="Document" r:id="rId10" imgW="7767085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1916113"/>
                        <a:ext cx="7446963" cy="817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01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77875" y="982663"/>
          <a:ext cx="787400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9" name="Document" r:id="rId5" imgW="7909280" imgH="5915303" progId="Word.Document.8">
                  <p:embed/>
                </p:oleObj>
              </mc:Choice>
              <mc:Fallback>
                <p:oleObj name="Document" r:id="rId5" imgW="7909280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982663"/>
                        <a:ext cx="7874000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11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312863"/>
          <a:ext cx="7643813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3" name="Document" r:id="rId7" imgW="7643970" imgH="4953000" progId="Word.Document.8">
                  <p:embed/>
                </p:oleObj>
              </mc:Choice>
              <mc:Fallback>
                <p:oleObj name="Document" r:id="rId7" imgW="7643970" imgH="49530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12863"/>
                        <a:ext cx="7643813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1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981075"/>
          <a:ext cx="7097713" cy="852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7" name="Document" r:id="rId7" imgW="7190386" imgH="8665050" progId="Word.Document.8">
                  <p:embed/>
                </p:oleObj>
              </mc:Choice>
              <mc:Fallback>
                <p:oleObj name="Document" r:id="rId7" imgW="7190386" imgH="866505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81075"/>
                        <a:ext cx="7097713" cy="852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31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6175" y="1398588"/>
          <a:ext cx="7075488" cy="852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1" name="Document" r:id="rId7" imgW="7076990" imgH="8560647" progId="Word.Document.8">
                  <p:embed/>
                </p:oleObj>
              </mc:Choice>
              <mc:Fallback>
                <p:oleObj name="Document" r:id="rId7" imgW="7076990" imgH="856064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1398588"/>
                        <a:ext cx="7075488" cy="852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42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195513"/>
          <a:ext cx="7153275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5" name="Document" r:id="rId7" imgW="7632450" imgH="4168901" progId="Word.Document.8">
                  <p:embed/>
                </p:oleObj>
              </mc:Choice>
              <mc:Fallback>
                <p:oleObj name="Document" r:id="rId7" imgW="763245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195513"/>
                        <a:ext cx="7153275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39838" y="1919288"/>
          <a:ext cx="7394575" cy="487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9" name="Document" r:id="rId5" imgW="7811004" imgH="5151725" progId="Word.Document.8">
                  <p:embed/>
                </p:oleObj>
              </mc:Choice>
              <mc:Fallback>
                <p:oleObj name="Document" r:id="rId5" imgW="7811004" imgH="515172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38" y="1919288"/>
                        <a:ext cx="7394575" cy="487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95238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69988"/>
            <a:ext cx="7920037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46175" y="1557338"/>
          <a:ext cx="7097713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Document" r:id="rId7" imgW="7400618" imgH="2346537" progId="Word.Document.8">
                  <p:embed/>
                </p:oleObj>
              </mc:Choice>
              <mc:Fallback>
                <p:oleObj name="Document" r:id="rId7" imgW="7400618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1557338"/>
                        <a:ext cx="7097713" cy="224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92175" y="3429000"/>
          <a:ext cx="46624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3429000"/>
                        <a:ext cx="46624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22363" y="4191000"/>
          <a:ext cx="7326312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Document" r:id="rId13" imgW="7549293" imgH="2755867" progId="Word.Document.8">
                  <p:embed/>
                </p:oleObj>
              </mc:Choice>
              <mc:Fallback>
                <p:oleObj name="Document" r:id="rId13" imgW="7549293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4191000"/>
                        <a:ext cx="7326312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62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2060575"/>
          <a:ext cx="7383462" cy="581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2" name="Document" r:id="rId5" imgW="7791925" imgH="6142109" progId="Word.Document.8">
                  <p:embed/>
                </p:oleObj>
              </mc:Choice>
              <mc:Fallback>
                <p:oleObj name="Document" r:id="rId5" imgW="7791925" imgH="614210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383462" cy="581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72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63638" y="1628775"/>
          <a:ext cx="7407275" cy="538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6" name="Document" r:id="rId5" imgW="7816404" imgH="5683458" progId="Word.Document.8">
                  <p:embed/>
                </p:oleObj>
              </mc:Choice>
              <mc:Fallback>
                <p:oleObj name="Document" r:id="rId5" imgW="781640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1628775"/>
                        <a:ext cx="7407275" cy="538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83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187450" y="1700213"/>
          <a:ext cx="7258050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0" name="Document" r:id="rId5" imgW="7763126" imgH="8717251" progId="Word.Document.8">
                  <p:embed/>
                </p:oleObj>
              </mc:Choice>
              <mc:Fallback>
                <p:oleObj name="Document" r:id="rId5" imgW="7763126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7258050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93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268413"/>
          <a:ext cx="7394575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4" name="Document" r:id="rId5" imgW="7807044" imgH="5683458" progId="Word.Document.8">
                  <p:embed/>
                </p:oleObj>
              </mc:Choice>
              <mc:Fallback>
                <p:oleObj name="Document" r:id="rId5" imgW="780704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394575" cy="538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03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58888" y="2133600"/>
          <a:ext cx="7200900" cy="804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8" name="Document" r:id="rId5" imgW="7801284" imgH="8717251" progId="Word.Document.8">
                  <p:embed/>
                </p:oleObj>
              </mc:Choice>
              <mc:Fallback>
                <p:oleObj name="Document" r:id="rId5" imgW="7801284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7200900" cy="804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1379" name="标题 1"/>
          <p:cNvSpPr>
            <a:spLocks/>
          </p:cNvSpPr>
          <p:nvPr/>
        </p:nvSpPr>
        <p:spPr bwMode="auto">
          <a:xfrm>
            <a:off x="611188" y="1158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268413"/>
          <a:ext cx="7200900" cy="804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2" name="Document" r:id="rId5" imgW="7801284" imgH="8717251" progId="Word.Document.8">
                  <p:embed/>
                </p:oleObj>
              </mc:Choice>
              <mc:Fallback>
                <p:oleObj name="Document" r:id="rId5" imgW="7801284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7200900" cy="804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导数及其应用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4451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5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04455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9663" y="1196975"/>
          <a:ext cx="709771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7" name="Document" r:id="rId7" imgW="7394221" imgH="2074825" progId="Word.Document.8">
                  <p:embed/>
                </p:oleObj>
              </mc:Choice>
              <mc:Fallback>
                <p:oleObj name="Document" r:id="rId7" imgW="7394221" imgH="207482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1196975"/>
                        <a:ext cx="7097712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3288" y="3287713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8" name="Document" r:id="rId10" imgW="2956382" imgH="791695" progId="Word.Document.8">
                  <p:embed/>
                </p:oleObj>
              </mc:Choice>
              <mc:Fallback>
                <p:oleObj name="Document" r:id="rId10" imgW="2956382" imgH="79169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3287713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31888" y="4060825"/>
          <a:ext cx="735965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9" name="Document" r:id="rId13" imgW="7575866" imgH="2755632" progId="Word.Document.8">
                  <p:embed/>
                </p:oleObj>
              </mc:Choice>
              <mc:Fallback>
                <p:oleObj name="Document" r:id="rId13" imgW="7575866" imgH="275563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4060825"/>
                        <a:ext cx="735965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25563" y="1417638"/>
          <a:ext cx="6915150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1" name="Document" r:id="rId7" imgW="7212705" imgH="2176613" progId="Word.Document.8">
                  <p:embed/>
                </p:oleObj>
              </mc:Choice>
              <mc:Fallback>
                <p:oleObj name="Document" r:id="rId7" imgW="7212705" imgH="217661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1417638"/>
                        <a:ext cx="6915150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2781300"/>
          <a:ext cx="5008563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2" name="Document" r:id="rId10" imgW="5350182" imgH="789092" progId="Word.Document.8">
                  <p:embed/>
                </p:oleObj>
              </mc:Choice>
              <mc:Fallback>
                <p:oleObj name="Document" r:id="rId10" imgW="5350182" imgH="7890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781300"/>
                        <a:ext cx="5008563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43000" y="3500438"/>
          <a:ext cx="7173913" cy="264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3" name="Document" r:id="rId13" imgW="7482695" imgH="2765587" progId="Word.Document.8">
                  <p:embed/>
                </p:oleObj>
              </mc:Choice>
              <mc:Fallback>
                <p:oleObj name="Document" r:id="rId13" imgW="7482695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00438"/>
                        <a:ext cx="7173913" cy="264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541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65238" y="1341438"/>
          <a:ext cx="6978650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5" name="Document" r:id="rId7" imgW="7273183" imgH="2029009" progId="Word.Document.8">
                  <p:embed/>
                </p:oleObj>
              </mc:Choice>
              <mc:Fallback>
                <p:oleObj name="Document" r:id="rId7" imgW="7273183" imgH="202900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1341438"/>
                        <a:ext cx="6978650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3068638"/>
          <a:ext cx="361473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6" name="Document" r:id="rId10" imgW="3862221" imgH="791972" progId="Word.Document.8">
                  <p:embed/>
                </p:oleObj>
              </mc:Choice>
              <mc:Fallback>
                <p:oleObj name="Document" r:id="rId10" imgW="3862221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068638"/>
                        <a:ext cx="3614738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73163" y="3998913"/>
          <a:ext cx="716280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7" name="Document" r:id="rId13" imgW="7467216" imgH="2179493" progId="Word.Document.8">
                  <p:embed/>
                </p:oleObj>
              </mc:Choice>
              <mc:Fallback>
                <p:oleObj name="Document" r:id="rId13" imgW="7467216" imgH="217949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3998913"/>
                        <a:ext cx="7162800" cy="178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1318</Words>
  <Application>Microsoft Office PowerPoint</Application>
  <PresentationFormat>全屏显示(4:3)</PresentationFormat>
  <Paragraphs>482</Paragraphs>
  <Slides>157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157</vt:i4>
      </vt:variant>
    </vt:vector>
  </HeadingPairs>
  <TitlesOfParts>
    <vt:vector size="165" baseType="lpstr">
      <vt:lpstr>黑体</vt:lpstr>
      <vt:lpstr>宋体</vt:lpstr>
      <vt:lpstr>幼圆</vt:lpstr>
      <vt:lpstr>Arial</vt:lpstr>
      <vt:lpstr>Calibri</vt:lpstr>
      <vt:lpstr>Times New Roman</vt:lpstr>
      <vt:lpstr>Office 主题​​</vt:lpstr>
      <vt:lpstr>Document</vt:lpstr>
      <vt:lpstr>PowerPoint 演示文稿</vt:lpstr>
      <vt:lpstr>PowerPoint 演示文稿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271</cp:revision>
  <dcterms:created xsi:type="dcterms:W3CDTF">2012-12-07T08:03:34Z</dcterms:created>
  <dcterms:modified xsi:type="dcterms:W3CDTF">2016-04-04T23:48:31Z</dcterms:modified>
</cp:coreProperties>
</file>